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sldIdLst>
    <p:sldId id="256" r:id="rId2"/>
    <p:sldId id="257" r:id="rId3"/>
    <p:sldId id="264" r:id="rId4"/>
    <p:sldId id="263" r:id="rId5"/>
    <p:sldId id="267" r:id="rId6"/>
    <p:sldId id="265" r:id="rId7"/>
    <p:sldId id="266" r:id="rId8"/>
    <p:sldId id="26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87F5B41-0D89-4116-B948-943BF4ECFD6D}" v="27" dt="2024-04-22T15:50:23.17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2" d="100"/>
          <a:sy n="102" d="100"/>
        </p:scale>
        <p:origin x="10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Zhuk Vladimir" userId="5f5d7bfd29f9e8a7" providerId="LiveId" clId="{387F5B41-0D89-4116-B948-943BF4ECFD6D}"/>
    <pc:docChg chg="undo redo custSel addSld delSld modSld sldOrd addMainMaster delMainMaster">
      <pc:chgData name="Zhuk Vladimir" userId="5f5d7bfd29f9e8a7" providerId="LiveId" clId="{387F5B41-0D89-4116-B948-943BF4ECFD6D}" dt="2024-04-22T15:50:23.169" v="1587" actId="1076"/>
      <pc:docMkLst>
        <pc:docMk/>
      </pc:docMkLst>
      <pc:sldChg chg="addSp modSp new mod setBg modClrScheme chgLayout">
        <pc:chgData name="Zhuk Vladimir" userId="5f5d7bfd29f9e8a7" providerId="LiveId" clId="{387F5B41-0D89-4116-B948-943BF4ECFD6D}" dt="2024-04-22T15:48:50.737" v="1567" actId="122"/>
        <pc:sldMkLst>
          <pc:docMk/>
          <pc:sldMk cId="3171902493" sldId="256"/>
        </pc:sldMkLst>
        <pc:spChg chg="mod">
          <ac:chgData name="Zhuk Vladimir" userId="5f5d7bfd29f9e8a7" providerId="LiveId" clId="{387F5B41-0D89-4116-B948-943BF4ECFD6D}" dt="2024-04-22T15:48:50.737" v="1567" actId="122"/>
          <ac:spMkLst>
            <pc:docMk/>
            <pc:sldMk cId="3171902493" sldId="256"/>
            <ac:spMk id="2" creationId="{35334AF1-0FCD-794D-F593-4F091DC0D0EF}"/>
          </ac:spMkLst>
        </pc:spChg>
        <pc:spChg chg="mod">
          <ac:chgData name="Zhuk Vladimir" userId="5f5d7bfd29f9e8a7" providerId="LiveId" clId="{387F5B41-0D89-4116-B948-943BF4ECFD6D}" dt="2024-04-21T18:41:15.596" v="75" actId="26606"/>
          <ac:spMkLst>
            <pc:docMk/>
            <pc:sldMk cId="3171902493" sldId="256"/>
            <ac:spMk id="3" creationId="{F64204AE-2FCA-EBAC-ED2E-C1F052F93B32}"/>
          </ac:spMkLst>
        </pc:spChg>
        <pc:spChg chg="add">
          <ac:chgData name="Zhuk Vladimir" userId="5f5d7bfd29f9e8a7" providerId="LiveId" clId="{387F5B41-0D89-4116-B948-943BF4ECFD6D}" dt="2024-04-21T18:41:15.596" v="75" actId="26606"/>
          <ac:spMkLst>
            <pc:docMk/>
            <pc:sldMk cId="3171902493" sldId="256"/>
            <ac:spMk id="9" creationId="{A88F843D-1C1B-C740-AC27-E3238D0F5F47}"/>
          </ac:spMkLst>
        </pc:spChg>
        <pc:spChg chg="add">
          <ac:chgData name="Zhuk Vladimir" userId="5f5d7bfd29f9e8a7" providerId="LiveId" clId="{387F5B41-0D89-4116-B948-943BF4ECFD6D}" dt="2024-04-21T18:41:15.596" v="75" actId="26606"/>
          <ac:spMkLst>
            <pc:docMk/>
            <pc:sldMk cId="3171902493" sldId="256"/>
            <ac:spMk id="11" creationId="{A21C8291-E3D5-4240-8FF4-E5213CBCC453}"/>
          </ac:spMkLst>
        </pc:spChg>
        <pc:spChg chg="add">
          <ac:chgData name="Zhuk Vladimir" userId="5f5d7bfd29f9e8a7" providerId="LiveId" clId="{387F5B41-0D89-4116-B948-943BF4ECFD6D}" dt="2024-04-21T18:41:15.596" v="75" actId="26606"/>
          <ac:spMkLst>
            <pc:docMk/>
            <pc:sldMk cId="3171902493" sldId="256"/>
            <ac:spMk id="13" creationId="{08B44AFE-C181-7047-8CC9-CA00BD385EEA}"/>
          </ac:spMkLst>
        </pc:spChg>
        <pc:picChg chg="add mod">
          <ac:chgData name="Zhuk Vladimir" userId="5f5d7bfd29f9e8a7" providerId="LiveId" clId="{387F5B41-0D89-4116-B948-943BF4ECFD6D}" dt="2024-04-22T15:10:42.559" v="480" actId="1076"/>
          <ac:picMkLst>
            <pc:docMk/>
            <pc:sldMk cId="3171902493" sldId="256"/>
            <ac:picMk id="4" creationId="{5C1F598C-927F-4E95-9BC3-116014FE5149}"/>
          </ac:picMkLst>
        </pc:picChg>
        <pc:picChg chg="add mod">
          <ac:chgData name="Zhuk Vladimir" userId="5f5d7bfd29f9e8a7" providerId="LiveId" clId="{387F5B41-0D89-4116-B948-943BF4ECFD6D}" dt="2024-04-22T15:46:34.106" v="1496" actId="1076"/>
          <ac:picMkLst>
            <pc:docMk/>
            <pc:sldMk cId="3171902493" sldId="256"/>
            <ac:picMk id="5" creationId="{D39E2A16-233C-D279-AAAD-B8DA4B6996DF}"/>
          </ac:picMkLst>
        </pc:picChg>
      </pc:sldChg>
      <pc:sldChg chg="addSp delSp modSp new mod setBg">
        <pc:chgData name="Zhuk Vladimir" userId="5f5d7bfd29f9e8a7" providerId="LiveId" clId="{387F5B41-0D89-4116-B948-943BF4ECFD6D}" dt="2024-04-22T15:47:00.499" v="1500" actId="1076"/>
        <pc:sldMkLst>
          <pc:docMk/>
          <pc:sldMk cId="199657688" sldId="257"/>
        </pc:sldMkLst>
        <pc:spChg chg="mod">
          <ac:chgData name="Zhuk Vladimir" userId="5f5d7bfd29f9e8a7" providerId="LiveId" clId="{387F5B41-0D89-4116-B948-943BF4ECFD6D}" dt="2024-04-22T15:13:07.377" v="531" actId="20577"/>
          <ac:spMkLst>
            <pc:docMk/>
            <pc:sldMk cId="199657688" sldId="257"/>
            <ac:spMk id="2" creationId="{21278C99-F55E-5670-52AC-CCE80429133A}"/>
          </ac:spMkLst>
        </pc:spChg>
        <pc:spChg chg="mod">
          <ac:chgData name="Zhuk Vladimir" userId="5f5d7bfd29f9e8a7" providerId="LiveId" clId="{387F5B41-0D89-4116-B948-943BF4ECFD6D}" dt="2024-04-22T15:46:51.741" v="1499" actId="123"/>
          <ac:spMkLst>
            <pc:docMk/>
            <pc:sldMk cId="199657688" sldId="257"/>
            <ac:spMk id="3" creationId="{BBB3F94F-5A23-B59C-7E48-638F12BA6333}"/>
          </ac:spMkLst>
        </pc:spChg>
        <pc:spChg chg="add del">
          <ac:chgData name="Zhuk Vladimir" userId="5f5d7bfd29f9e8a7" providerId="LiveId" clId="{387F5B41-0D89-4116-B948-943BF4ECFD6D}" dt="2024-04-21T18:47:21.611" v="271" actId="26606"/>
          <ac:spMkLst>
            <pc:docMk/>
            <pc:sldMk cId="199657688" sldId="257"/>
            <ac:spMk id="10" creationId="{2D03A0B2-4A2F-D846-A5E6-FB7CB9A031F7}"/>
          </ac:spMkLst>
        </pc:spChg>
        <pc:spChg chg="add del">
          <ac:chgData name="Zhuk Vladimir" userId="5f5d7bfd29f9e8a7" providerId="LiveId" clId="{387F5B41-0D89-4116-B948-943BF4ECFD6D}" dt="2024-04-21T18:47:21.611" v="271" actId="26606"/>
          <ac:spMkLst>
            <pc:docMk/>
            <pc:sldMk cId="199657688" sldId="257"/>
            <ac:spMk id="12" creationId="{7F573F1D-73A7-FB41-BCAD-FC9AA7DEF4F5}"/>
          </ac:spMkLst>
        </pc:spChg>
        <pc:spChg chg="add del">
          <ac:chgData name="Zhuk Vladimir" userId="5f5d7bfd29f9e8a7" providerId="LiveId" clId="{387F5B41-0D89-4116-B948-943BF4ECFD6D}" dt="2024-04-21T18:47:21.611" v="271" actId="26606"/>
          <ac:spMkLst>
            <pc:docMk/>
            <pc:sldMk cId="199657688" sldId="257"/>
            <ac:spMk id="14" creationId="{A88F843D-1C1B-C740-AC27-E3238D0F5F47}"/>
          </ac:spMkLst>
        </pc:spChg>
        <pc:spChg chg="add del">
          <ac:chgData name="Zhuk Vladimir" userId="5f5d7bfd29f9e8a7" providerId="LiveId" clId="{387F5B41-0D89-4116-B948-943BF4ECFD6D}" dt="2024-04-21T18:47:21.611" v="271" actId="26606"/>
          <ac:spMkLst>
            <pc:docMk/>
            <pc:sldMk cId="199657688" sldId="257"/>
            <ac:spMk id="16" creationId="{D5B0F748-7FA7-4DDF-89A3-7F1D8EE1F7C0}"/>
          </ac:spMkLst>
        </pc:spChg>
        <pc:spChg chg="add del">
          <ac:chgData name="Zhuk Vladimir" userId="5f5d7bfd29f9e8a7" providerId="LiveId" clId="{387F5B41-0D89-4116-B948-943BF4ECFD6D}" dt="2024-04-21T18:47:21.611" v="271" actId="26606"/>
          <ac:spMkLst>
            <pc:docMk/>
            <pc:sldMk cId="199657688" sldId="257"/>
            <ac:spMk id="18" creationId="{1903E872-C07A-4030-B584-D321D40CABB6}"/>
          </ac:spMkLst>
        </pc:spChg>
        <pc:spChg chg="add">
          <ac:chgData name="Zhuk Vladimir" userId="5f5d7bfd29f9e8a7" providerId="LiveId" clId="{387F5B41-0D89-4116-B948-943BF4ECFD6D}" dt="2024-04-21T18:47:21.611" v="271" actId="26606"/>
          <ac:spMkLst>
            <pc:docMk/>
            <pc:sldMk cId="199657688" sldId="257"/>
            <ac:spMk id="23" creationId="{C868C70C-E5C4-CD47-888C-FCB3373B6D38}"/>
          </ac:spMkLst>
        </pc:spChg>
        <pc:spChg chg="add">
          <ac:chgData name="Zhuk Vladimir" userId="5f5d7bfd29f9e8a7" providerId="LiveId" clId="{387F5B41-0D89-4116-B948-943BF4ECFD6D}" dt="2024-04-21T18:47:21.611" v="271" actId="26606"/>
          <ac:spMkLst>
            <pc:docMk/>
            <pc:sldMk cId="199657688" sldId="257"/>
            <ac:spMk id="25" creationId="{D8C68F39-5E8A-844C-A8FD-394F253C1E5F}"/>
          </ac:spMkLst>
        </pc:spChg>
        <pc:spChg chg="add">
          <ac:chgData name="Zhuk Vladimir" userId="5f5d7bfd29f9e8a7" providerId="LiveId" clId="{387F5B41-0D89-4116-B948-943BF4ECFD6D}" dt="2024-04-21T18:47:21.611" v="271" actId="26606"/>
          <ac:spMkLst>
            <pc:docMk/>
            <pc:sldMk cId="199657688" sldId="257"/>
            <ac:spMk id="27" creationId="{BC583CEB-AC2B-2640-94F6-5958E6BC5BAB}"/>
          </ac:spMkLst>
        </pc:spChg>
        <pc:picChg chg="add del mod">
          <ac:chgData name="Zhuk Vladimir" userId="5f5d7bfd29f9e8a7" providerId="LiveId" clId="{387F5B41-0D89-4116-B948-943BF4ECFD6D}" dt="2024-04-22T15:23:26.030" v="1085" actId="478"/>
          <ac:picMkLst>
            <pc:docMk/>
            <pc:sldMk cId="199657688" sldId="257"/>
            <ac:picMk id="5" creationId="{050EA3B4-AF04-C3CA-1083-EDF03E20B0D9}"/>
          </ac:picMkLst>
        </pc:picChg>
        <pc:picChg chg="add mod ord">
          <ac:chgData name="Zhuk Vladimir" userId="5f5d7bfd29f9e8a7" providerId="LiveId" clId="{387F5B41-0D89-4116-B948-943BF4ECFD6D}" dt="2024-04-22T15:47:00.499" v="1500" actId="1076"/>
          <ac:picMkLst>
            <pc:docMk/>
            <pc:sldMk cId="199657688" sldId="257"/>
            <ac:picMk id="7" creationId="{287B9FEE-D391-BDAC-0105-13E6B3A5A6B7}"/>
          </ac:picMkLst>
        </pc:picChg>
        <pc:picChg chg="add del mod">
          <ac:chgData name="Zhuk Vladimir" userId="5f5d7bfd29f9e8a7" providerId="LiveId" clId="{387F5B41-0D89-4116-B948-943BF4ECFD6D}" dt="2024-04-22T15:24:27.386" v="1088" actId="478"/>
          <ac:picMkLst>
            <pc:docMk/>
            <pc:sldMk cId="199657688" sldId="257"/>
            <ac:picMk id="8" creationId="{73BCF48E-C54C-70F4-45DF-6F62CC9B29BC}"/>
          </ac:picMkLst>
        </pc:picChg>
        <pc:picChg chg="add del mod">
          <ac:chgData name="Zhuk Vladimir" userId="5f5d7bfd29f9e8a7" providerId="LiveId" clId="{387F5B41-0D89-4116-B948-943BF4ECFD6D}" dt="2024-04-22T15:29:53.521" v="1108" actId="478"/>
          <ac:picMkLst>
            <pc:docMk/>
            <pc:sldMk cId="199657688" sldId="257"/>
            <ac:picMk id="10" creationId="{5DCA3A5E-2EEE-0FE9-A7CD-8EBE30A6F39C}"/>
          </ac:picMkLst>
        </pc:picChg>
        <pc:picChg chg="add del">
          <ac:chgData name="Zhuk Vladimir" userId="5f5d7bfd29f9e8a7" providerId="LiveId" clId="{387F5B41-0D89-4116-B948-943BF4ECFD6D}" dt="2024-04-22T15:30:53.529" v="1112" actId="22"/>
          <ac:picMkLst>
            <pc:docMk/>
            <pc:sldMk cId="199657688" sldId="257"/>
            <ac:picMk id="12" creationId="{9246505B-D314-0156-D64D-5658340CD959}"/>
          </ac:picMkLst>
        </pc:picChg>
        <pc:picChg chg="add del mod">
          <ac:chgData name="Zhuk Vladimir" userId="5f5d7bfd29f9e8a7" providerId="LiveId" clId="{387F5B41-0D89-4116-B948-943BF4ECFD6D}" dt="2024-04-22T15:31:12.392" v="1120" actId="478"/>
          <ac:picMkLst>
            <pc:docMk/>
            <pc:sldMk cId="199657688" sldId="257"/>
            <ac:picMk id="14" creationId="{DE415B47-55B1-528A-3B0C-B7E05A730F6A}"/>
          </ac:picMkLst>
        </pc:picChg>
        <pc:picChg chg="add del">
          <ac:chgData name="Zhuk Vladimir" userId="5f5d7bfd29f9e8a7" providerId="LiveId" clId="{387F5B41-0D89-4116-B948-943BF4ECFD6D}" dt="2024-04-22T15:30:36.244" v="1110" actId="478"/>
          <ac:picMkLst>
            <pc:docMk/>
            <pc:sldMk cId="199657688" sldId="257"/>
            <ac:picMk id="1026" creationId="{B5E2198B-C129-81F0-4C48-C52DE0C9D923}"/>
          </ac:picMkLst>
        </pc:picChg>
        <pc:picChg chg="add mod">
          <ac:chgData name="Zhuk Vladimir" userId="5f5d7bfd29f9e8a7" providerId="LiveId" clId="{387F5B41-0D89-4116-B948-943BF4ECFD6D}" dt="2024-04-22T15:47:00.499" v="1500" actId="1076"/>
          <ac:picMkLst>
            <pc:docMk/>
            <pc:sldMk cId="199657688" sldId="257"/>
            <ac:picMk id="1028" creationId="{A9218B11-CE68-09BE-CD32-6A88A251F7C8}"/>
          </ac:picMkLst>
        </pc:picChg>
      </pc:sldChg>
      <pc:sldChg chg="new del">
        <pc:chgData name="Zhuk Vladimir" userId="5f5d7bfd29f9e8a7" providerId="LiveId" clId="{387F5B41-0D89-4116-B948-943BF4ECFD6D}" dt="2024-04-21T18:42:15.581" v="102" actId="47"/>
        <pc:sldMkLst>
          <pc:docMk/>
          <pc:sldMk cId="3143578245" sldId="258"/>
        </pc:sldMkLst>
      </pc:sldChg>
      <pc:sldChg chg="new del">
        <pc:chgData name="Zhuk Vladimir" userId="5f5d7bfd29f9e8a7" providerId="LiveId" clId="{387F5B41-0D89-4116-B948-943BF4ECFD6D}" dt="2024-04-21T18:42:16.258" v="103" actId="47"/>
        <pc:sldMkLst>
          <pc:docMk/>
          <pc:sldMk cId="3341534657" sldId="259"/>
        </pc:sldMkLst>
      </pc:sldChg>
      <pc:sldChg chg="addSp delSp modSp new mod setBg addAnim delAnim">
        <pc:chgData name="Zhuk Vladimir" userId="5f5d7bfd29f9e8a7" providerId="LiveId" clId="{387F5B41-0D89-4116-B948-943BF4ECFD6D}" dt="2024-04-22T15:50:23.169" v="1587" actId="1076"/>
        <pc:sldMkLst>
          <pc:docMk/>
          <pc:sldMk cId="3873024023" sldId="260"/>
        </pc:sldMkLst>
        <pc:spChg chg="mod">
          <ac:chgData name="Zhuk Vladimir" userId="5f5d7bfd29f9e8a7" providerId="LiveId" clId="{387F5B41-0D89-4116-B948-943BF4ECFD6D}" dt="2024-04-22T15:49:39.070" v="1575" actId="1076"/>
          <ac:spMkLst>
            <pc:docMk/>
            <pc:sldMk cId="3873024023" sldId="260"/>
            <ac:spMk id="2" creationId="{47D86F4D-1958-5E9B-925B-009DEC69701C}"/>
          </ac:spMkLst>
        </pc:spChg>
        <pc:spChg chg="del">
          <ac:chgData name="Zhuk Vladimir" userId="5f5d7bfd29f9e8a7" providerId="LiveId" clId="{387F5B41-0D89-4116-B948-943BF4ECFD6D}" dt="2024-04-21T18:41:43.082" v="101" actId="26606"/>
          <ac:spMkLst>
            <pc:docMk/>
            <pc:sldMk cId="3873024023" sldId="260"/>
            <ac:spMk id="3" creationId="{E609BB8D-F9CF-EBD1-8D25-DFC4A436E009}"/>
          </ac:spMkLst>
        </pc:spChg>
        <pc:spChg chg="add del">
          <ac:chgData name="Zhuk Vladimir" userId="5f5d7bfd29f9e8a7" providerId="LiveId" clId="{387F5B41-0D89-4116-B948-943BF4ECFD6D}" dt="2024-04-22T15:46:19.570" v="1493" actId="26606"/>
          <ac:spMkLst>
            <pc:docMk/>
            <pc:sldMk cId="3873024023" sldId="260"/>
            <ac:spMk id="9" creationId="{2D03A0B2-4A2F-D846-A5E6-FB7CB9A031F7}"/>
          </ac:spMkLst>
        </pc:spChg>
        <pc:spChg chg="add del">
          <ac:chgData name="Zhuk Vladimir" userId="5f5d7bfd29f9e8a7" providerId="LiveId" clId="{387F5B41-0D89-4116-B948-943BF4ECFD6D}" dt="2024-04-22T15:46:19.570" v="1493" actId="26606"/>
          <ac:spMkLst>
            <pc:docMk/>
            <pc:sldMk cId="3873024023" sldId="260"/>
            <ac:spMk id="11" creationId="{7F573F1D-73A7-FB41-BCAD-FC9AA7DEF4F5}"/>
          </ac:spMkLst>
        </pc:spChg>
        <pc:spChg chg="add del">
          <ac:chgData name="Zhuk Vladimir" userId="5f5d7bfd29f9e8a7" providerId="LiveId" clId="{387F5B41-0D89-4116-B948-943BF4ECFD6D}" dt="2024-04-22T15:46:19.570" v="1493" actId="26606"/>
          <ac:spMkLst>
            <pc:docMk/>
            <pc:sldMk cId="3873024023" sldId="260"/>
            <ac:spMk id="13" creationId="{A88F843D-1C1B-C740-AC27-E3238D0F5F47}"/>
          </ac:spMkLst>
        </pc:spChg>
        <pc:spChg chg="add del">
          <ac:chgData name="Zhuk Vladimir" userId="5f5d7bfd29f9e8a7" providerId="LiveId" clId="{387F5B41-0D89-4116-B948-943BF4ECFD6D}" dt="2024-04-22T15:46:19.570" v="1493" actId="26606"/>
          <ac:spMkLst>
            <pc:docMk/>
            <pc:sldMk cId="3873024023" sldId="260"/>
            <ac:spMk id="15" creationId="{44037D61-FFBD-0342-90C5-D1AD7C899B44}"/>
          </ac:spMkLst>
        </pc:spChg>
        <pc:spChg chg="add del">
          <ac:chgData name="Zhuk Vladimir" userId="5f5d7bfd29f9e8a7" providerId="LiveId" clId="{387F5B41-0D89-4116-B948-943BF4ECFD6D}" dt="2024-04-22T15:46:19.570" v="1493" actId="26606"/>
          <ac:spMkLst>
            <pc:docMk/>
            <pc:sldMk cId="3873024023" sldId="260"/>
            <ac:spMk id="17" creationId="{A21C8291-E3D5-4240-8FF4-E5213CBCC453}"/>
          </ac:spMkLst>
        </pc:spChg>
        <pc:spChg chg="add del">
          <ac:chgData name="Zhuk Vladimir" userId="5f5d7bfd29f9e8a7" providerId="LiveId" clId="{387F5B41-0D89-4116-B948-943BF4ECFD6D}" dt="2024-04-22T15:46:19.570" v="1493" actId="26606"/>
          <ac:spMkLst>
            <pc:docMk/>
            <pc:sldMk cId="3873024023" sldId="260"/>
            <ac:spMk id="19" creationId="{08B44AFE-C181-7047-8CC9-CA00BD385EEA}"/>
          </ac:spMkLst>
        </pc:spChg>
        <pc:spChg chg="add del">
          <ac:chgData name="Zhuk Vladimir" userId="5f5d7bfd29f9e8a7" providerId="LiveId" clId="{387F5B41-0D89-4116-B948-943BF4ECFD6D}" dt="2024-04-22T15:46:14.069" v="1490" actId="26606"/>
          <ac:spMkLst>
            <pc:docMk/>
            <pc:sldMk cId="3873024023" sldId="260"/>
            <ac:spMk id="24" creationId="{2D03A0B2-4A2F-D846-A5E6-FB7CB9A031F7}"/>
          </ac:spMkLst>
        </pc:spChg>
        <pc:spChg chg="add del">
          <ac:chgData name="Zhuk Vladimir" userId="5f5d7bfd29f9e8a7" providerId="LiveId" clId="{387F5B41-0D89-4116-B948-943BF4ECFD6D}" dt="2024-04-22T15:46:14.069" v="1490" actId="26606"/>
          <ac:spMkLst>
            <pc:docMk/>
            <pc:sldMk cId="3873024023" sldId="260"/>
            <ac:spMk id="26" creationId="{7F573F1D-73A7-FB41-BCAD-FC9AA7DEF4F5}"/>
          </ac:spMkLst>
        </pc:spChg>
        <pc:spChg chg="add del">
          <ac:chgData name="Zhuk Vladimir" userId="5f5d7bfd29f9e8a7" providerId="LiveId" clId="{387F5B41-0D89-4116-B948-943BF4ECFD6D}" dt="2024-04-22T15:46:14.069" v="1490" actId="26606"/>
          <ac:spMkLst>
            <pc:docMk/>
            <pc:sldMk cId="3873024023" sldId="260"/>
            <ac:spMk id="28" creationId="{A88F843D-1C1B-C740-AC27-E3238D0F5F47}"/>
          </ac:spMkLst>
        </pc:spChg>
        <pc:spChg chg="add del">
          <ac:chgData name="Zhuk Vladimir" userId="5f5d7bfd29f9e8a7" providerId="LiveId" clId="{387F5B41-0D89-4116-B948-943BF4ECFD6D}" dt="2024-04-22T15:46:14.069" v="1490" actId="26606"/>
          <ac:spMkLst>
            <pc:docMk/>
            <pc:sldMk cId="3873024023" sldId="260"/>
            <ac:spMk id="30" creationId="{1F8285B5-F87E-DD44-AF10-54EDA0471C6E}"/>
          </ac:spMkLst>
        </pc:spChg>
        <pc:spChg chg="add del">
          <ac:chgData name="Zhuk Vladimir" userId="5f5d7bfd29f9e8a7" providerId="LiveId" clId="{387F5B41-0D89-4116-B948-943BF4ECFD6D}" dt="2024-04-22T15:46:14.069" v="1490" actId="26606"/>
          <ac:spMkLst>
            <pc:docMk/>
            <pc:sldMk cId="3873024023" sldId="260"/>
            <ac:spMk id="32" creationId="{9F8E50FA-F7A5-5C47-8BB1-544225797004}"/>
          </ac:spMkLst>
        </pc:spChg>
        <pc:spChg chg="add del">
          <ac:chgData name="Zhuk Vladimir" userId="5f5d7bfd29f9e8a7" providerId="LiveId" clId="{387F5B41-0D89-4116-B948-943BF4ECFD6D}" dt="2024-04-22T15:46:19.565" v="1492" actId="26606"/>
          <ac:spMkLst>
            <pc:docMk/>
            <pc:sldMk cId="3873024023" sldId="260"/>
            <ac:spMk id="34" creationId="{2D03A0B2-4A2F-D846-A5E6-FB7CB9A031F7}"/>
          </ac:spMkLst>
        </pc:spChg>
        <pc:spChg chg="add del">
          <ac:chgData name="Zhuk Vladimir" userId="5f5d7bfd29f9e8a7" providerId="LiveId" clId="{387F5B41-0D89-4116-B948-943BF4ECFD6D}" dt="2024-04-22T15:46:19.565" v="1492" actId="26606"/>
          <ac:spMkLst>
            <pc:docMk/>
            <pc:sldMk cId="3873024023" sldId="260"/>
            <ac:spMk id="35" creationId="{7F573F1D-73A7-FB41-BCAD-FC9AA7DEF4F5}"/>
          </ac:spMkLst>
        </pc:spChg>
        <pc:spChg chg="add del">
          <ac:chgData name="Zhuk Vladimir" userId="5f5d7bfd29f9e8a7" providerId="LiveId" clId="{387F5B41-0D89-4116-B948-943BF4ECFD6D}" dt="2024-04-22T15:46:19.565" v="1492" actId="26606"/>
          <ac:spMkLst>
            <pc:docMk/>
            <pc:sldMk cId="3873024023" sldId="260"/>
            <ac:spMk id="36" creationId="{A88F843D-1C1B-C740-AC27-E3238D0F5F47}"/>
          </ac:spMkLst>
        </pc:spChg>
        <pc:spChg chg="add del">
          <ac:chgData name="Zhuk Vladimir" userId="5f5d7bfd29f9e8a7" providerId="LiveId" clId="{387F5B41-0D89-4116-B948-943BF4ECFD6D}" dt="2024-04-22T15:46:19.565" v="1492" actId="26606"/>
          <ac:spMkLst>
            <pc:docMk/>
            <pc:sldMk cId="3873024023" sldId="260"/>
            <ac:spMk id="37" creationId="{1F8285B5-F87E-DD44-AF10-54EDA0471C6E}"/>
          </ac:spMkLst>
        </pc:spChg>
        <pc:spChg chg="add del">
          <ac:chgData name="Zhuk Vladimir" userId="5f5d7bfd29f9e8a7" providerId="LiveId" clId="{387F5B41-0D89-4116-B948-943BF4ECFD6D}" dt="2024-04-22T15:46:19.565" v="1492" actId="26606"/>
          <ac:spMkLst>
            <pc:docMk/>
            <pc:sldMk cId="3873024023" sldId="260"/>
            <ac:spMk id="38" creationId="{9F8E50FA-F7A5-5C47-8BB1-544225797004}"/>
          </ac:spMkLst>
        </pc:spChg>
        <pc:spChg chg="add">
          <ac:chgData name="Zhuk Vladimir" userId="5f5d7bfd29f9e8a7" providerId="LiveId" clId="{387F5B41-0D89-4116-B948-943BF4ECFD6D}" dt="2024-04-22T15:46:19.570" v="1493" actId="26606"/>
          <ac:spMkLst>
            <pc:docMk/>
            <pc:sldMk cId="3873024023" sldId="260"/>
            <ac:spMk id="40" creationId="{2D03A0B2-4A2F-D846-A5E6-FB7CB9A031F7}"/>
          </ac:spMkLst>
        </pc:spChg>
        <pc:spChg chg="add">
          <ac:chgData name="Zhuk Vladimir" userId="5f5d7bfd29f9e8a7" providerId="LiveId" clId="{387F5B41-0D89-4116-B948-943BF4ECFD6D}" dt="2024-04-22T15:46:19.570" v="1493" actId="26606"/>
          <ac:spMkLst>
            <pc:docMk/>
            <pc:sldMk cId="3873024023" sldId="260"/>
            <ac:spMk id="41" creationId="{7F573F1D-73A7-FB41-BCAD-FC9AA7DEF4F5}"/>
          </ac:spMkLst>
        </pc:spChg>
        <pc:spChg chg="add">
          <ac:chgData name="Zhuk Vladimir" userId="5f5d7bfd29f9e8a7" providerId="LiveId" clId="{387F5B41-0D89-4116-B948-943BF4ECFD6D}" dt="2024-04-22T15:46:19.570" v="1493" actId="26606"/>
          <ac:spMkLst>
            <pc:docMk/>
            <pc:sldMk cId="3873024023" sldId="260"/>
            <ac:spMk id="42" creationId="{A88F843D-1C1B-C740-AC27-E3238D0F5F47}"/>
          </ac:spMkLst>
        </pc:spChg>
        <pc:spChg chg="add">
          <ac:chgData name="Zhuk Vladimir" userId="5f5d7bfd29f9e8a7" providerId="LiveId" clId="{387F5B41-0D89-4116-B948-943BF4ECFD6D}" dt="2024-04-22T15:46:19.570" v="1493" actId="26606"/>
          <ac:spMkLst>
            <pc:docMk/>
            <pc:sldMk cId="3873024023" sldId="260"/>
            <ac:spMk id="43" creationId="{1F8285B5-F87E-DD44-AF10-54EDA0471C6E}"/>
          </ac:spMkLst>
        </pc:spChg>
        <pc:spChg chg="add">
          <ac:chgData name="Zhuk Vladimir" userId="5f5d7bfd29f9e8a7" providerId="LiveId" clId="{387F5B41-0D89-4116-B948-943BF4ECFD6D}" dt="2024-04-22T15:46:19.570" v="1493" actId="26606"/>
          <ac:spMkLst>
            <pc:docMk/>
            <pc:sldMk cId="3873024023" sldId="260"/>
            <ac:spMk id="44" creationId="{9F8E50FA-F7A5-5C47-8BB1-544225797004}"/>
          </ac:spMkLst>
        </pc:spChg>
        <pc:picChg chg="add mod">
          <ac:chgData name="Zhuk Vladimir" userId="5f5d7bfd29f9e8a7" providerId="LiveId" clId="{387F5B41-0D89-4116-B948-943BF4ECFD6D}" dt="2024-04-22T15:46:19.570" v="1493" actId="26606"/>
          <ac:picMkLst>
            <pc:docMk/>
            <pc:sldMk cId="3873024023" sldId="260"/>
            <ac:picMk id="4" creationId="{19729E64-A1DA-E7A8-38C0-DE9CCDEDE24F}"/>
          </ac:picMkLst>
        </pc:picChg>
        <pc:picChg chg="add mod ord">
          <ac:chgData name="Zhuk Vladimir" userId="5f5d7bfd29f9e8a7" providerId="LiveId" clId="{387F5B41-0D89-4116-B948-943BF4ECFD6D}" dt="2024-04-22T15:49:27.350" v="1574" actId="1076"/>
          <ac:picMkLst>
            <pc:docMk/>
            <pc:sldMk cId="3873024023" sldId="260"/>
            <ac:picMk id="5" creationId="{7ACD35CF-47DB-B0BB-AA77-FCB3C753AAD5}"/>
          </ac:picMkLst>
        </pc:picChg>
        <pc:picChg chg="add mod">
          <ac:chgData name="Zhuk Vladimir" userId="5f5d7bfd29f9e8a7" providerId="LiveId" clId="{387F5B41-0D89-4116-B948-943BF4ECFD6D}" dt="2024-04-22T15:50:23.169" v="1587" actId="1076"/>
          <ac:picMkLst>
            <pc:docMk/>
            <pc:sldMk cId="3873024023" sldId="260"/>
            <ac:picMk id="6" creationId="{B7B9DC68-50E1-9F89-C11B-69148F1D6DDB}"/>
          </ac:picMkLst>
        </pc:picChg>
        <pc:picChg chg="add mod">
          <ac:chgData name="Zhuk Vladimir" userId="5f5d7bfd29f9e8a7" providerId="LiveId" clId="{387F5B41-0D89-4116-B948-943BF4ECFD6D}" dt="2024-04-22T15:50:23.169" v="1587" actId="1076"/>
          <ac:picMkLst>
            <pc:docMk/>
            <pc:sldMk cId="3873024023" sldId="260"/>
            <ac:picMk id="7" creationId="{B28D8AE4-BBE0-1F5B-3401-246B4604740B}"/>
          </ac:picMkLst>
        </pc:picChg>
        <pc:picChg chg="add del mod">
          <ac:chgData name="Zhuk Vladimir" userId="5f5d7bfd29f9e8a7" providerId="LiveId" clId="{387F5B41-0D89-4116-B948-943BF4ECFD6D}" dt="2024-04-22T15:50:19.955" v="1586" actId="478"/>
          <ac:picMkLst>
            <pc:docMk/>
            <pc:sldMk cId="3873024023" sldId="260"/>
            <ac:picMk id="10" creationId="{29B00739-A79B-8C7F-6952-9D3222B21B1A}"/>
          </ac:picMkLst>
        </pc:picChg>
      </pc:sldChg>
      <pc:sldChg chg="addSp delSp modSp new del mod setBg">
        <pc:chgData name="Zhuk Vladimir" userId="5f5d7bfd29f9e8a7" providerId="LiveId" clId="{387F5B41-0D89-4116-B948-943BF4ECFD6D}" dt="2024-04-22T15:45:36.131" v="1483" actId="47"/>
        <pc:sldMkLst>
          <pc:docMk/>
          <pc:sldMk cId="2853406720" sldId="261"/>
        </pc:sldMkLst>
        <pc:spChg chg="mod">
          <ac:chgData name="Zhuk Vladimir" userId="5f5d7bfd29f9e8a7" providerId="LiveId" clId="{387F5B41-0D89-4116-B948-943BF4ECFD6D}" dt="2024-04-21T18:52:44.038" v="338" actId="1076"/>
          <ac:spMkLst>
            <pc:docMk/>
            <pc:sldMk cId="2853406720" sldId="261"/>
            <ac:spMk id="2" creationId="{6EDD1240-CBF1-DD99-7F51-065F369C8CD1}"/>
          </ac:spMkLst>
        </pc:spChg>
        <pc:spChg chg="del">
          <ac:chgData name="Zhuk Vladimir" userId="5f5d7bfd29f9e8a7" providerId="LiveId" clId="{387F5B41-0D89-4116-B948-943BF4ECFD6D}" dt="2024-04-21T18:50:59.420" v="293" actId="22"/>
          <ac:spMkLst>
            <pc:docMk/>
            <pc:sldMk cId="2853406720" sldId="261"/>
            <ac:spMk id="3" creationId="{628D64E3-067D-0270-038A-4AE1EA822856}"/>
          </ac:spMkLst>
        </pc:spChg>
        <pc:spChg chg="add del">
          <ac:chgData name="Zhuk Vladimir" userId="5f5d7bfd29f9e8a7" providerId="LiveId" clId="{387F5B41-0D89-4116-B948-943BF4ECFD6D}" dt="2024-04-21T18:51:27.954" v="296" actId="26606"/>
          <ac:spMkLst>
            <pc:docMk/>
            <pc:sldMk cId="2853406720" sldId="261"/>
            <ac:spMk id="11" creationId="{29A819D0-D891-0EE4-0137-EA481D0FC13D}"/>
          </ac:spMkLst>
        </pc:spChg>
        <pc:spChg chg="add del">
          <ac:chgData name="Zhuk Vladimir" userId="5f5d7bfd29f9e8a7" providerId="LiveId" clId="{387F5B41-0D89-4116-B948-943BF4ECFD6D}" dt="2024-04-21T18:51:31.426" v="302" actId="26606"/>
          <ac:spMkLst>
            <pc:docMk/>
            <pc:sldMk cId="2853406720" sldId="261"/>
            <ac:spMk id="12" creationId="{2D03A0B2-4A2F-D846-A5E6-FB7CB9A031F7}"/>
          </ac:spMkLst>
        </pc:spChg>
        <pc:spChg chg="add del">
          <ac:chgData name="Zhuk Vladimir" userId="5f5d7bfd29f9e8a7" providerId="LiveId" clId="{387F5B41-0D89-4116-B948-943BF4ECFD6D}" dt="2024-04-21T18:51:27.954" v="296" actId="26606"/>
          <ac:spMkLst>
            <pc:docMk/>
            <pc:sldMk cId="2853406720" sldId="261"/>
            <ac:spMk id="14" creationId="{C868C70C-E5C4-CD47-888C-FCB3373B6D38}"/>
          </ac:spMkLst>
        </pc:spChg>
        <pc:spChg chg="add del">
          <ac:chgData name="Zhuk Vladimir" userId="5f5d7bfd29f9e8a7" providerId="LiveId" clId="{387F5B41-0D89-4116-B948-943BF4ECFD6D}" dt="2024-04-21T18:51:27.954" v="296" actId="26606"/>
          <ac:spMkLst>
            <pc:docMk/>
            <pc:sldMk cId="2853406720" sldId="261"/>
            <ac:spMk id="16" creationId="{07D40D60-A371-3746-AE79-A8A0DA64CDAF}"/>
          </ac:spMkLst>
        </pc:spChg>
        <pc:spChg chg="add del">
          <ac:chgData name="Zhuk Vladimir" userId="5f5d7bfd29f9e8a7" providerId="LiveId" clId="{387F5B41-0D89-4116-B948-943BF4ECFD6D}" dt="2024-04-21T18:51:27.954" v="296" actId="26606"/>
          <ac:spMkLst>
            <pc:docMk/>
            <pc:sldMk cId="2853406720" sldId="261"/>
            <ac:spMk id="18" creationId="{525EC29A-9786-924D-875A-91FAF9B12697}"/>
          </ac:spMkLst>
        </pc:spChg>
        <pc:spChg chg="add del">
          <ac:chgData name="Zhuk Vladimir" userId="5f5d7bfd29f9e8a7" providerId="LiveId" clId="{387F5B41-0D89-4116-B948-943BF4ECFD6D}" dt="2024-04-21T18:51:29.882" v="298" actId="26606"/>
          <ac:spMkLst>
            <pc:docMk/>
            <pc:sldMk cId="2853406720" sldId="261"/>
            <ac:spMk id="20" creationId="{C868C70C-E5C4-CD47-888C-FCB3373B6D38}"/>
          </ac:spMkLst>
        </pc:spChg>
        <pc:spChg chg="add del">
          <ac:chgData name="Zhuk Vladimir" userId="5f5d7bfd29f9e8a7" providerId="LiveId" clId="{387F5B41-0D89-4116-B948-943BF4ECFD6D}" dt="2024-04-21T18:51:29.882" v="298" actId="26606"/>
          <ac:spMkLst>
            <pc:docMk/>
            <pc:sldMk cId="2853406720" sldId="261"/>
            <ac:spMk id="21" creationId="{D8C68F39-5E8A-844C-A8FD-394F253C1E5F}"/>
          </ac:spMkLst>
        </pc:spChg>
        <pc:spChg chg="add del">
          <ac:chgData name="Zhuk Vladimir" userId="5f5d7bfd29f9e8a7" providerId="LiveId" clId="{387F5B41-0D89-4116-B948-943BF4ECFD6D}" dt="2024-04-21T18:51:29.882" v="298" actId="26606"/>
          <ac:spMkLst>
            <pc:docMk/>
            <pc:sldMk cId="2853406720" sldId="261"/>
            <ac:spMk id="22" creationId="{BC583CEB-AC2B-2640-94F6-5958E6BC5BAB}"/>
          </ac:spMkLst>
        </pc:spChg>
        <pc:spChg chg="add del">
          <ac:chgData name="Zhuk Vladimir" userId="5f5d7bfd29f9e8a7" providerId="LiveId" clId="{387F5B41-0D89-4116-B948-943BF4ECFD6D}" dt="2024-04-21T18:51:29.882" v="298" actId="26606"/>
          <ac:spMkLst>
            <pc:docMk/>
            <pc:sldMk cId="2853406720" sldId="261"/>
            <ac:spMk id="23" creationId="{5FC0A1CF-F349-93AB-962B-3B25F3F25940}"/>
          </ac:spMkLst>
        </pc:spChg>
        <pc:spChg chg="add del">
          <ac:chgData name="Zhuk Vladimir" userId="5f5d7bfd29f9e8a7" providerId="LiveId" clId="{387F5B41-0D89-4116-B948-943BF4ECFD6D}" dt="2024-04-21T18:51:30.738" v="300" actId="26606"/>
          <ac:spMkLst>
            <pc:docMk/>
            <pc:sldMk cId="2853406720" sldId="261"/>
            <ac:spMk id="25" creationId="{C868C70C-E5C4-CD47-888C-FCB3373B6D38}"/>
          </ac:spMkLst>
        </pc:spChg>
        <pc:spChg chg="add del">
          <ac:chgData name="Zhuk Vladimir" userId="5f5d7bfd29f9e8a7" providerId="LiveId" clId="{387F5B41-0D89-4116-B948-943BF4ECFD6D}" dt="2024-04-21T18:51:30.738" v="300" actId="26606"/>
          <ac:spMkLst>
            <pc:docMk/>
            <pc:sldMk cId="2853406720" sldId="261"/>
            <ac:spMk id="26" creationId="{6DA97320-228E-48F3-BCFA-423F983C8557}"/>
          </ac:spMkLst>
        </pc:spChg>
        <pc:spChg chg="add del">
          <ac:chgData name="Zhuk Vladimir" userId="5f5d7bfd29f9e8a7" providerId="LiveId" clId="{387F5B41-0D89-4116-B948-943BF4ECFD6D}" dt="2024-04-21T18:51:30.738" v="300" actId="26606"/>
          <ac:spMkLst>
            <pc:docMk/>
            <pc:sldMk cId="2853406720" sldId="261"/>
            <ac:spMk id="27" creationId="{2C9F0975-851A-4FEC-B19A-6EC12C0D540C}"/>
          </ac:spMkLst>
        </pc:spChg>
        <pc:spChg chg="add del">
          <ac:chgData name="Zhuk Vladimir" userId="5f5d7bfd29f9e8a7" providerId="LiveId" clId="{387F5B41-0D89-4116-B948-943BF4ECFD6D}" dt="2024-04-21T18:51:30.738" v="300" actId="26606"/>
          <ac:spMkLst>
            <pc:docMk/>
            <pc:sldMk cId="2853406720" sldId="261"/>
            <ac:spMk id="28" creationId="{61406BE4-8057-7346-4B49-A5D12A79CC32}"/>
          </ac:spMkLst>
        </pc:spChg>
        <pc:spChg chg="add del">
          <ac:chgData name="Zhuk Vladimir" userId="5f5d7bfd29f9e8a7" providerId="LiveId" clId="{387F5B41-0D89-4116-B948-943BF4ECFD6D}" dt="2024-04-21T18:51:31.426" v="302" actId="26606"/>
          <ac:spMkLst>
            <pc:docMk/>
            <pc:sldMk cId="2853406720" sldId="261"/>
            <ac:spMk id="30" creationId="{7F573F1D-73A7-FB41-BCAD-FC9AA7DEF4F5}"/>
          </ac:spMkLst>
        </pc:spChg>
        <pc:spChg chg="add del">
          <ac:chgData name="Zhuk Vladimir" userId="5f5d7bfd29f9e8a7" providerId="LiveId" clId="{387F5B41-0D89-4116-B948-943BF4ECFD6D}" dt="2024-04-21T18:51:31.426" v="302" actId="26606"/>
          <ac:spMkLst>
            <pc:docMk/>
            <pc:sldMk cId="2853406720" sldId="261"/>
            <ac:spMk id="31" creationId="{A88F843D-1C1B-C740-AC27-E3238D0F5F47}"/>
          </ac:spMkLst>
        </pc:spChg>
        <pc:spChg chg="add del">
          <ac:chgData name="Zhuk Vladimir" userId="5f5d7bfd29f9e8a7" providerId="LiveId" clId="{387F5B41-0D89-4116-B948-943BF4ECFD6D}" dt="2024-04-21T18:51:31.426" v="302" actId="26606"/>
          <ac:spMkLst>
            <pc:docMk/>
            <pc:sldMk cId="2853406720" sldId="261"/>
            <ac:spMk id="32" creationId="{A21C8291-E3D5-4240-8FF4-E5213CBCC453}"/>
          </ac:spMkLst>
        </pc:spChg>
        <pc:spChg chg="add del">
          <ac:chgData name="Zhuk Vladimir" userId="5f5d7bfd29f9e8a7" providerId="LiveId" clId="{387F5B41-0D89-4116-B948-943BF4ECFD6D}" dt="2024-04-21T18:51:31.426" v="302" actId="26606"/>
          <ac:spMkLst>
            <pc:docMk/>
            <pc:sldMk cId="2853406720" sldId="261"/>
            <ac:spMk id="33" creationId="{08B44AFE-C181-7047-8CC9-CA00BD385EEA}"/>
          </ac:spMkLst>
        </pc:spChg>
        <pc:spChg chg="add del">
          <ac:chgData name="Zhuk Vladimir" userId="5f5d7bfd29f9e8a7" providerId="LiveId" clId="{387F5B41-0D89-4116-B948-943BF4ECFD6D}" dt="2024-04-21T18:51:31.834" v="304" actId="26606"/>
          <ac:spMkLst>
            <pc:docMk/>
            <pc:sldMk cId="2853406720" sldId="261"/>
            <ac:spMk id="35" creationId="{C868C70C-E5C4-CD47-888C-FCB3373B6D38}"/>
          </ac:spMkLst>
        </pc:spChg>
        <pc:spChg chg="add del">
          <ac:chgData name="Zhuk Vladimir" userId="5f5d7bfd29f9e8a7" providerId="LiveId" clId="{387F5B41-0D89-4116-B948-943BF4ECFD6D}" dt="2024-04-21T18:51:31.834" v="304" actId="26606"/>
          <ac:spMkLst>
            <pc:docMk/>
            <pc:sldMk cId="2853406720" sldId="261"/>
            <ac:spMk id="36" creationId="{D8C68F39-5E8A-844C-A8FD-394F253C1E5F}"/>
          </ac:spMkLst>
        </pc:spChg>
        <pc:spChg chg="add del">
          <ac:chgData name="Zhuk Vladimir" userId="5f5d7bfd29f9e8a7" providerId="LiveId" clId="{387F5B41-0D89-4116-B948-943BF4ECFD6D}" dt="2024-04-21T18:51:31.834" v="304" actId="26606"/>
          <ac:spMkLst>
            <pc:docMk/>
            <pc:sldMk cId="2853406720" sldId="261"/>
            <ac:spMk id="37" creationId="{BC583CEB-AC2B-2640-94F6-5958E6BC5BAB}"/>
          </ac:spMkLst>
        </pc:spChg>
        <pc:spChg chg="add del">
          <ac:chgData name="Zhuk Vladimir" userId="5f5d7bfd29f9e8a7" providerId="LiveId" clId="{387F5B41-0D89-4116-B948-943BF4ECFD6D}" dt="2024-04-21T18:51:31.834" v="304" actId="26606"/>
          <ac:spMkLst>
            <pc:docMk/>
            <pc:sldMk cId="2853406720" sldId="261"/>
            <ac:spMk id="38" creationId="{5FC0A1CF-F349-93AB-962B-3B25F3F25940}"/>
          </ac:spMkLst>
        </pc:spChg>
        <pc:spChg chg="add del">
          <ac:chgData name="Zhuk Vladimir" userId="5f5d7bfd29f9e8a7" providerId="LiveId" clId="{387F5B41-0D89-4116-B948-943BF4ECFD6D}" dt="2024-04-21T18:51:32.891" v="306" actId="26606"/>
          <ac:spMkLst>
            <pc:docMk/>
            <pc:sldMk cId="2853406720" sldId="261"/>
            <ac:spMk id="40" creationId="{C868C70C-E5C4-CD47-888C-FCB3373B6D38}"/>
          </ac:spMkLst>
        </pc:spChg>
        <pc:spChg chg="add del">
          <ac:chgData name="Zhuk Vladimir" userId="5f5d7bfd29f9e8a7" providerId="LiveId" clId="{387F5B41-0D89-4116-B948-943BF4ECFD6D}" dt="2024-04-21T18:51:32.891" v="306" actId="26606"/>
          <ac:spMkLst>
            <pc:docMk/>
            <pc:sldMk cId="2853406720" sldId="261"/>
            <ac:spMk id="41" creationId="{07D40D60-A371-3746-AE79-A8A0DA64CDAF}"/>
          </ac:spMkLst>
        </pc:spChg>
        <pc:spChg chg="add del">
          <ac:chgData name="Zhuk Vladimir" userId="5f5d7bfd29f9e8a7" providerId="LiveId" clId="{387F5B41-0D89-4116-B948-943BF4ECFD6D}" dt="2024-04-21T18:51:32.891" v="306" actId="26606"/>
          <ac:spMkLst>
            <pc:docMk/>
            <pc:sldMk cId="2853406720" sldId="261"/>
            <ac:spMk id="42" creationId="{525EC29A-9786-924D-875A-91FAF9B12697}"/>
          </ac:spMkLst>
        </pc:spChg>
        <pc:spChg chg="add del">
          <ac:chgData name="Zhuk Vladimir" userId="5f5d7bfd29f9e8a7" providerId="LiveId" clId="{387F5B41-0D89-4116-B948-943BF4ECFD6D}" dt="2024-04-21T18:51:32.891" v="306" actId="26606"/>
          <ac:spMkLst>
            <pc:docMk/>
            <pc:sldMk cId="2853406720" sldId="261"/>
            <ac:spMk id="43" creationId="{29A819D0-D891-0EE4-0137-EA481D0FC13D}"/>
          </ac:spMkLst>
        </pc:spChg>
        <pc:spChg chg="add del">
          <ac:chgData name="Zhuk Vladimir" userId="5f5d7bfd29f9e8a7" providerId="LiveId" clId="{387F5B41-0D89-4116-B948-943BF4ECFD6D}" dt="2024-04-21T18:51:33.651" v="308" actId="26606"/>
          <ac:spMkLst>
            <pc:docMk/>
            <pc:sldMk cId="2853406720" sldId="261"/>
            <ac:spMk id="45" creationId="{C868C70C-E5C4-CD47-888C-FCB3373B6D38}"/>
          </ac:spMkLst>
        </pc:spChg>
        <pc:spChg chg="add del">
          <ac:chgData name="Zhuk Vladimir" userId="5f5d7bfd29f9e8a7" providerId="LiveId" clId="{387F5B41-0D89-4116-B948-943BF4ECFD6D}" dt="2024-04-21T18:51:33.651" v="308" actId="26606"/>
          <ac:spMkLst>
            <pc:docMk/>
            <pc:sldMk cId="2853406720" sldId="261"/>
            <ac:spMk id="46" creationId="{D8C68F39-5E8A-844C-A8FD-394F253C1E5F}"/>
          </ac:spMkLst>
        </pc:spChg>
        <pc:spChg chg="add del">
          <ac:chgData name="Zhuk Vladimir" userId="5f5d7bfd29f9e8a7" providerId="LiveId" clId="{387F5B41-0D89-4116-B948-943BF4ECFD6D}" dt="2024-04-21T18:51:33.651" v="308" actId="26606"/>
          <ac:spMkLst>
            <pc:docMk/>
            <pc:sldMk cId="2853406720" sldId="261"/>
            <ac:spMk id="47" creationId="{BC583CEB-AC2B-2640-94F6-5958E6BC5BAB}"/>
          </ac:spMkLst>
        </pc:spChg>
        <pc:spChg chg="add del">
          <ac:chgData name="Zhuk Vladimir" userId="5f5d7bfd29f9e8a7" providerId="LiveId" clId="{387F5B41-0D89-4116-B948-943BF4ECFD6D}" dt="2024-04-21T18:51:33.651" v="308" actId="26606"/>
          <ac:spMkLst>
            <pc:docMk/>
            <pc:sldMk cId="2853406720" sldId="261"/>
            <ac:spMk id="48" creationId="{5FC0A1CF-F349-93AB-962B-3B25F3F25940}"/>
          </ac:spMkLst>
        </pc:spChg>
        <pc:spChg chg="add del">
          <ac:chgData name="Zhuk Vladimir" userId="5f5d7bfd29f9e8a7" providerId="LiveId" clId="{387F5B41-0D89-4116-B948-943BF4ECFD6D}" dt="2024-04-21T18:51:33.947" v="310" actId="26606"/>
          <ac:spMkLst>
            <pc:docMk/>
            <pc:sldMk cId="2853406720" sldId="261"/>
            <ac:spMk id="50" creationId="{C868C70C-E5C4-CD47-888C-FCB3373B6D38}"/>
          </ac:spMkLst>
        </pc:spChg>
        <pc:spChg chg="add del">
          <ac:chgData name="Zhuk Vladimir" userId="5f5d7bfd29f9e8a7" providerId="LiveId" clId="{387F5B41-0D89-4116-B948-943BF4ECFD6D}" dt="2024-04-21T18:51:33.947" v="310" actId="26606"/>
          <ac:spMkLst>
            <pc:docMk/>
            <pc:sldMk cId="2853406720" sldId="261"/>
            <ac:spMk id="51" creationId="{07D40D60-A371-3746-AE79-A8A0DA64CDAF}"/>
          </ac:spMkLst>
        </pc:spChg>
        <pc:spChg chg="add del">
          <ac:chgData name="Zhuk Vladimir" userId="5f5d7bfd29f9e8a7" providerId="LiveId" clId="{387F5B41-0D89-4116-B948-943BF4ECFD6D}" dt="2024-04-21T18:51:33.947" v="310" actId="26606"/>
          <ac:spMkLst>
            <pc:docMk/>
            <pc:sldMk cId="2853406720" sldId="261"/>
            <ac:spMk id="52" creationId="{525EC29A-9786-924D-875A-91FAF9B12697}"/>
          </ac:spMkLst>
        </pc:spChg>
        <pc:spChg chg="add del">
          <ac:chgData name="Zhuk Vladimir" userId="5f5d7bfd29f9e8a7" providerId="LiveId" clId="{387F5B41-0D89-4116-B948-943BF4ECFD6D}" dt="2024-04-21T18:51:33.947" v="310" actId="26606"/>
          <ac:spMkLst>
            <pc:docMk/>
            <pc:sldMk cId="2853406720" sldId="261"/>
            <ac:spMk id="53" creationId="{29A819D0-D891-0EE4-0137-EA481D0FC13D}"/>
          </ac:spMkLst>
        </pc:spChg>
        <pc:spChg chg="add del">
          <ac:chgData name="Zhuk Vladimir" userId="5f5d7bfd29f9e8a7" providerId="LiveId" clId="{387F5B41-0D89-4116-B948-943BF4ECFD6D}" dt="2024-04-21T18:51:34.611" v="312" actId="26606"/>
          <ac:spMkLst>
            <pc:docMk/>
            <pc:sldMk cId="2853406720" sldId="261"/>
            <ac:spMk id="55" creationId="{C868C70C-E5C4-CD47-888C-FCB3373B6D38}"/>
          </ac:spMkLst>
        </pc:spChg>
        <pc:spChg chg="add del">
          <ac:chgData name="Zhuk Vladimir" userId="5f5d7bfd29f9e8a7" providerId="LiveId" clId="{387F5B41-0D89-4116-B948-943BF4ECFD6D}" dt="2024-04-21T18:51:34.611" v="312" actId="26606"/>
          <ac:spMkLst>
            <pc:docMk/>
            <pc:sldMk cId="2853406720" sldId="261"/>
            <ac:spMk id="56" creationId="{07D40D60-A371-3746-AE79-A8A0DA64CDAF}"/>
          </ac:spMkLst>
        </pc:spChg>
        <pc:spChg chg="add del">
          <ac:chgData name="Zhuk Vladimir" userId="5f5d7bfd29f9e8a7" providerId="LiveId" clId="{387F5B41-0D89-4116-B948-943BF4ECFD6D}" dt="2024-04-21T18:51:34.611" v="312" actId="26606"/>
          <ac:spMkLst>
            <pc:docMk/>
            <pc:sldMk cId="2853406720" sldId="261"/>
            <ac:spMk id="57" creationId="{525EC29A-9786-924D-875A-91FAF9B12697}"/>
          </ac:spMkLst>
        </pc:spChg>
        <pc:spChg chg="add del">
          <ac:chgData name="Zhuk Vladimir" userId="5f5d7bfd29f9e8a7" providerId="LiveId" clId="{387F5B41-0D89-4116-B948-943BF4ECFD6D}" dt="2024-04-21T18:51:34.611" v="312" actId="26606"/>
          <ac:spMkLst>
            <pc:docMk/>
            <pc:sldMk cId="2853406720" sldId="261"/>
            <ac:spMk id="58" creationId="{52E36EF2-B22C-57DD-3266-2047EFD03E79}"/>
          </ac:spMkLst>
        </pc:spChg>
        <pc:spChg chg="add del">
          <ac:chgData name="Zhuk Vladimir" userId="5f5d7bfd29f9e8a7" providerId="LiveId" clId="{387F5B41-0D89-4116-B948-943BF4ECFD6D}" dt="2024-04-21T18:51:35.739" v="314" actId="26606"/>
          <ac:spMkLst>
            <pc:docMk/>
            <pc:sldMk cId="2853406720" sldId="261"/>
            <ac:spMk id="60" creationId="{C868C70C-E5C4-CD47-888C-FCB3373B6D38}"/>
          </ac:spMkLst>
        </pc:spChg>
        <pc:spChg chg="add del">
          <ac:chgData name="Zhuk Vladimir" userId="5f5d7bfd29f9e8a7" providerId="LiveId" clId="{387F5B41-0D89-4116-B948-943BF4ECFD6D}" dt="2024-04-21T18:51:35.739" v="314" actId="26606"/>
          <ac:spMkLst>
            <pc:docMk/>
            <pc:sldMk cId="2853406720" sldId="261"/>
            <ac:spMk id="61" creationId="{07D40D60-A371-3746-AE79-A8A0DA64CDAF}"/>
          </ac:spMkLst>
        </pc:spChg>
        <pc:spChg chg="add del">
          <ac:chgData name="Zhuk Vladimir" userId="5f5d7bfd29f9e8a7" providerId="LiveId" clId="{387F5B41-0D89-4116-B948-943BF4ECFD6D}" dt="2024-04-21T18:51:35.739" v="314" actId="26606"/>
          <ac:spMkLst>
            <pc:docMk/>
            <pc:sldMk cId="2853406720" sldId="261"/>
            <ac:spMk id="62" creationId="{525EC29A-9786-924D-875A-91FAF9B12697}"/>
          </ac:spMkLst>
        </pc:spChg>
        <pc:spChg chg="add del">
          <ac:chgData name="Zhuk Vladimir" userId="5f5d7bfd29f9e8a7" providerId="LiveId" clId="{387F5B41-0D89-4116-B948-943BF4ECFD6D}" dt="2024-04-21T18:51:35.739" v="314" actId="26606"/>
          <ac:spMkLst>
            <pc:docMk/>
            <pc:sldMk cId="2853406720" sldId="261"/>
            <ac:spMk id="63" creationId="{29A819D0-D891-0EE4-0137-EA481D0FC13D}"/>
          </ac:spMkLst>
        </pc:spChg>
        <pc:spChg chg="add del">
          <ac:chgData name="Zhuk Vladimir" userId="5f5d7bfd29f9e8a7" providerId="LiveId" clId="{387F5B41-0D89-4116-B948-943BF4ECFD6D}" dt="2024-04-21T18:51:36.498" v="316" actId="26606"/>
          <ac:spMkLst>
            <pc:docMk/>
            <pc:sldMk cId="2853406720" sldId="261"/>
            <ac:spMk id="65" creationId="{C868C70C-E5C4-CD47-888C-FCB3373B6D38}"/>
          </ac:spMkLst>
        </pc:spChg>
        <pc:spChg chg="add del">
          <ac:chgData name="Zhuk Vladimir" userId="5f5d7bfd29f9e8a7" providerId="LiveId" clId="{387F5B41-0D89-4116-B948-943BF4ECFD6D}" dt="2024-04-21T18:51:36.498" v="316" actId="26606"/>
          <ac:spMkLst>
            <pc:docMk/>
            <pc:sldMk cId="2853406720" sldId="261"/>
            <ac:spMk id="66" creationId="{07D40D60-A371-3746-AE79-A8A0DA64CDAF}"/>
          </ac:spMkLst>
        </pc:spChg>
        <pc:spChg chg="add del">
          <ac:chgData name="Zhuk Vladimir" userId="5f5d7bfd29f9e8a7" providerId="LiveId" clId="{387F5B41-0D89-4116-B948-943BF4ECFD6D}" dt="2024-04-21T18:51:36.498" v="316" actId="26606"/>
          <ac:spMkLst>
            <pc:docMk/>
            <pc:sldMk cId="2853406720" sldId="261"/>
            <ac:spMk id="67" creationId="{525EC29A-9786-924D-875A-91FAF9B12697}"/>
          </ac:spMkLst>
        </pc:spChg>
        <pc:spChg chg="add del">
          <ac:chgData name="Zhuk Vladimir" userId="5f5d7bfd29f9e8a7" providerId="LiveId" clId="{387F5B41-0D89-4116-B948-943BF4ECFD6D}" dt="2024-04-21T18:51:36.498" v="316" actId="26606"/>
          <ac:spMkLst>
            <pc:docMk/>
            <pc:sldMk cId="2853406720" sldId="261"/>
            <ac:spMk id="68" creationId="{5F20324D-DEE1-9458-88DE-C718CEB95CE5}"/>
          </ac:spMkLst>
        </pc:spChg>
        <pc:spChg chg="add">
          <ac:chgData name="Zhuk Vladimir" userId="5f5d7bfd29f9e8a7" providerId="LiveId" clId="{387F5B41-0D89-4116-B948-943BF4ECFD6D}" dt="2024-04-21T18:51:36.503" v="317" actId="26606"/>
          <ac:spMkLst>
            <pc:docMk/>
            <pc:sldMk cId="2853406720" sldId="261"/>
            <ac:spMk id="70" creationId="{C868C70C-E5C4-CD47-888C-FCB3373B6D38}"/>
          </ac:spMkLst>
        </pc:spChg>
        <pc:spChg chg="add">
          <ac:chgData name="Zhuk Vladimir" userId="5f5d7bfd29f9e8a7" providerId="LiveId" clId="{387F5B41-0D89-4116-B948-943BF4ECFD6D}" dt="2024-04-21T18:51:36.503" v="317" actId="26606"/>
          <ac:spMkLst>
            <pc:docMk/>
            <pc:sldMk cId="2853406720" sldId="261"/>
            <ac:spMk id="71" creationId="{07D40D60-A371-3746-AE79-A8A0DA64CDAF}"/>
          </ac:spMkLst>
        </pc:spChg>
        <pc:spChg chg="add">
          <ac:chgData name="Zhuk Vladimir" userId="5f5d7bfd29f9e8a7" providerId="LiveId" clId="{387F5B41-0D89-4116-B948-943BF4ECFD6D}" dt="2024-04-21T18:51:36.503" v="317" actId="26606"/>
          <ac:spMkLst>
            <pc:docMk/>
            <pc:sldMk cId="2853406720" sldId="261"/>
            <ac:spMk id="72" creationId="{525EC29A-9786-924D-875A-91FAF9B12697}"/>
          </ac:spMkLst>
        </pc:spChg>
        <pc:spChg chg="add del">
          <ac:chgData name="Zhuk Vladimir" userId="5f5d7bfd29f9e8a7" providerId="LiveId" clId="{387F5B41-0D89-4116-B948-943BF4ECFD6D}" dt="2024-04-21T18:51:55.329" v="321" actId="478"/>
          <ac:spMkLst>
            <pc:docMk/>
            <pc:sldMk cId="2853406720" sldId="261"/>
            <ac:spMk id="73" creationId="{29A819D0-D891-0EE4-0137-EA481D0FC13D}"/>
          </ac:spMkLst>
        </pc:spChg>
        <pc:picChg chg="add mod ord">
          <ac:chgData name="Zhuk Vladimir" userId="5f5d7bfd29f9e8a7" providerId="LiveId" clId="{387F5B41-0D89-4116-B948-943BF4ECFD6D}" dt="2024-04-21T18:52:37.413" v="337" actId="1076"/>
          <ac:picMkLst>
            <pc:docMk/>
            <pc:sldMk cId="2853406720" sldId="261"/>
            <ac:picMk id="5" creationId="{B47E8381-AE48-E418-ED89-1BC38C0875B0}"/>
          </ac:picMkLst>
        </pc:picChg>
        <pc:picChg chg="add mod">
          <ac:chgData name="Zhuk Vladimir" userId="5f5d7bfd29f9e8a7" providerId="LiveId" clId="{387F5B41-0D89-4116-B948-943BF4ECFD6D}" dt="2024-04-21T18:51:51.608" v="320" actId="14100"/>
          <ac:picMkLst>
            <pc:docMk/>
            <pc:sldMk cId="2853406720" sldId="261"/>
            <ac:picMk id="7" creationId="{6D697731-D2E4-6CCC-B503-EE46DF04D669}"/>
          </ac:picMkLst>
        </pc:picChg>
      </pc:sldChg>
      <pc:sldChg chg="addSp delSp modSp new del mod setBg">
        <pc:chgData name="Zhuk Vladimir" userId="5f5d7bfd29f9e8a7" providerId="LiveId" clId="{387F5B41-0D89-4116-B948-943BF4ECFD6D}" dt="2024-04-22T15:45:36.131" v="1483" actId="47"/>
        <pc:sldMkLst>
          <pc:docMk/>
          <pc:sldMk cId="1851312755" sldId="262"/>
        </pc:sldMkLst>
        <pc:spChg chg="del mod">
          <ac:chgData name="Zhuk Vladimir" userId="5f5d7bfd29f9e8a7" providerId="LiveId" clId="{387F5B41-0D89-4116-B948-943BF4ECFD6D}" dt="2024-04-21T18:54:20.466" v="361" actId="478"/>
          <ac:spMkLst>
            <pc:docMk/>
            <pc:sldMk cId="1851312755" sldId="262"/>
            <ac:spMk id="2" creationId="{A737629D-DA5F-17D1-6F9A-DB98EA87A621}"/>
          </ac:spMkLst>
        </pc:spChg>
        <pc:spChg chg="del">
          <ac:chgData name="Zhuk Vladimir" userId="5f5d7bfd29f9e8a7" providerId="LiveId" clId="{387F5B41-0D89-4116-B948-943BF4ECFD6D}" dt="2024-04-21T18:53:18.457" v="340" actId="22"/>
          <ac:spMkLst>
            <pc:docMk/>
            <pc:sldMk cId="1851312755" sldId="262"/>
            <ac:spMk id="3" creationId="{03884799-3206-B974-BBFE-B9678240E9C8}"/>
          </ac:spMkLst>
        </pc:spChg>
        <pc:spChg chg="add del">
          <ac:chgData name="Zhuk Vladimir" userId="5f5d7bfd29f9e8a7" providerId="LiveId" clId="{387F5B41-0D89-4116-B948-943BF4ECFD6D}" dt="2024-04-21T18:54:00.197" v="343" actId="26606"/>
          <ac:spMkLst>
            <pc:docMk/>
            <pc:sldMk cId="1851312755" sldId="262"/>
            <ac:spMk id="11" creationId="{024FAD21-DBFA-CA58-2FBB-32793BF42E49}"/>
          </ac:spMkLst>
        </pc:spChg>
        <pc:spChg chg="add del">
          <ac:chgData name="Zhuk Vladimir" userId="5f5d7bfd29f9e8a7" providerId="LiveId" clId="{387F5B41-0D89-4116-B948-943BF4ECFD6D}" dt="2024-04-21T18:54:00.901" v="345" actId="26606"/>
          <ac:spMkLst>
            <pc:docMk/>
            <pc:sldMk cId="1851312755" sldId="262"/>
            <ac:spMk id="12" creationId="{2D03A0B2-4A2F-D846-A5E6-FB7CB9A031F7}"/>
          </ac:spMkLst>
        </pc:spChg>
        <pc:spChg chg="add del">
          <ac:chgData name="Zhuk Vladimir" userId="5f5d7bfd29f9e8a7" providerId="LiveId" clId="{387F5B41-0D89-4116-B948-943BF4ECFD6D}" dt="2024-04-21T18:54:00.197" v="343" actId="26606"/>
          <ac:spMkLst>
            <pc:docMk/>
            <pc:sldMk cId="1851312755" sldId="262"/>
            <ac:spMk id="14" creationId="{C868C70C-E5C4-CD47-888C-FCB3373B6D38}"/>
          </ac:spMkLst>
        </pc:spChg>
        <pc:spChg chg="add del">
          <ac:chgData name="Zhuk Vladimir" userId="5f5d7bfd29f9e8a7" providerId="LiveId" clId="{387F5B41-0D89-4116-B948-943BF4ECFD6D}" dt="2024-04-21T18:54:00.197" v="343" actId="26606"/>
          <ac:spMkLst>
            <pc:docMk/>
            <pc:sldMk cId="1851312755" sldId="262"/>
            <ac:spMk id="16" creationId="{07D40D60-A371-3746-AE79-A8A0DA64CDAF}"/>
          </ac:spMkLst>
        </pc:spChg>
        <pc:spChg chg="add del">
          <ac:chgData name="Zhuk Vladimir" userId="5f5d7bfd29f9e8a7" providerId="LiveId" clId="{387F5B41-0D89-4116-B948-943BF4ECFD6D}" dt="2024-04-21T18:54:00.197" v="343" actId="26606"/>
          <ac:spMkLst>
            <pc:docMk/>
            <pc:sldMk cId="1851312755" sldId="262"/>
            <ac:spMk id="18" creationId="{525EC29A-9786-924D-875A-91FAF9B12697}"/>
          </ac:spMkLst>
        </pc:spChg>
        <pc:spChg chg="add del">
          <ac:chgData name="Zhuk Vladimir" userId="5f5d7bfd29f9e8a7" providerId="LiveId" clId="{387F5B41-0D89-4116-B948-943BF4ECFD6D}" dt="2024-04-21T18:54:00.901" v="345" actId="26606"/>
          <ac:spMkLst>
            <pc:docMk/>
            <pc:sldMk cId="1851312755" sldId="262"/>
            <ac:spMk id="20" creationId="{08B44AFE-C181-7047-8CC9-CA00BD385EEA}"/>
          </ac:spMkLst>
        </pc:spChg>
        <pc:spChg chg="add del">
          <ac:chgData name="Zhuk Vladimir" userId="5f5d7bfd29f9e8a7" providerId="LiveId" clId="{387F5B41-0D89-4116-B948-943BF4ECFD6D}" dt="2024-04-21T18:54:00.901" v="345" actId="26606"/>
          <ac:spMkLst>
            <pc:docMk/>
            <pc:sldMk cId="1851312755" sldId="262"/>
            <ac:spMk id="21" creationId="{7F573F1D-73A7-FB41-BCAD-FC9AA7DEF4F5}"/>
          </ac:spMkLst>
        </pc:spChg>
        <pc:spChg chg="add del">
          <ac:chgData name="Zhuk Vladimir" userId="5f5d7bfd29f9e8a7" providerId="LiveId" clId="{387F5B41-0D89-4116-B948-943BF4ECFD6D}" dt="2024-04-21T18:54:00.901" v="345" actId="26606"/>
          <ac:spMkLst>
            <pc:docMk/>
            <pc:sldMk cId="1851312755" sldId="262"/>
            <ac:spMk id="22" creationId="{A88F843D-1C1B-C740-AC27-E3238D0F5F47}"/>
          </ac:spMkLst>
        </pc:spChg>
        <pc:spChg chg="add del">
          <ac:chgData name="Zhuk Vladimir" userId="5f5d7bfd29f9e8a7" providerId="LiveId" clId="{387F5B41-0D89-4116-B948-943BF4ECFD6D}" dt="2024-04-21T18:54:00.901" v="345" actId="26606"/>
          <ac:spMkLst>
            <pc:docMk/>
            <pc:sldMk cId="1851312755" sldId="262"/>
            <ac:spMk id="23" creationId="{A21C8291-E3D5-4240-8FF4-E5213CBCC453}"/>
          </ac:spMkLst>
        </pc:spChg>
        <pc:spChg chg="add del">
          <ac:chgData name="Zhuk Vladimir" userId="5f5d7bfd29f9e8a7" providerId="LiveId" clId="{387F5B41-0D89-4116-B948-943BF4ECFD6D}" dt="2024-04-21T18:54:03.846" v="347" actId="26606"/>
          <ac:spMkLst>
            <pc:docMk/>
            <pc:sldMk cId="1851312755" sldId="262"/>
            <ac:spMk id="25" creationId="{C868C70C-E5C4-CD47-888C-FCB3373B6D38}"/>
          </ac:spMkLst>
        </pc:spChg>
        <pc:spChg chg="add del">
          <ac:chgData name="Zhuk Vladimir" userId="5f5d7bfd29f9e8a7" providerId="LiveId" clId="{387F5B41-0D89-4116-B948-943BF4ECFD6D}" dt="2024-04-21T18:54:03.846" v="347" actId="26606"/>
          <ac:spMkLst>
            <pc:docMk/>
            <pc:sldMk cId="1851312755" sldId="262"/>
            <ac:spMk id="26" creationId="{07D40D60-A371-3746-AE79-A8A0DA64CDAF}"/>
          </ac:spMkLst>
        </pc:spChg>
        <pc:spChg chg="add del">
          <ac:chgData name="Zhuk Vladimir" userId="5f5d7bfd29f9e8a7" providerId="LiveId" clId="{387F5B41-0D89-4116-B948-943BF4ECFD6D}" dt="2024-04-21T18:54:03.846" v="347" actId="26606"/>
          <ac:spMkLst>
            <pc:docMk/>
            <pc:sldMk cId="1851312755" sldId="262"/>
            <ac:spMk id="27" creationId="{525EC29A-9786-924D-875A-91FAF9B12697}"/>
          </ac:spMkLst>
        </pc:spChg>
        <pc:spChg chg="add del">
          <ac:chgData name="Zhuk Vladimir" userId="5f5d7bfd29f9e8a7" providerId="LiveId" clId="{387F5B41-0D89-4116-B948-943BF4ECFD6D}" dt="2024-04-21T18:54:03.846" v="347" actId="26606"/>
          <ac:spMkLst>
            <pc:docMk/>
            <pc:sldMk cId="1851312755" sldId="262"/>
            <ac:spMk id="28" creationId="{CE609366-A77C-828B-FF3F-CB625F62D6DD}"/>
          </ac:spMkLst>
        </pc:spChg>
        <pc:spChg chg="add del">
          <ac:chgData name="Zhuk Vladimir" userId="5f5d7bfd29f9e8a7" providerId="LiveId" clId="{387F5B41-0D89-4116-B948-943BF4ECFD6D}" dt="2024-04-21T18:54:04.407" v="349" actId="26606"/>
          <ac:spMkLst>
            <pc:docMk/>
            <pc:sldMk cId="1851312755" sldId="262"/>
            <ac:spMk id="30" creationId="{2D03A0B2-4A2F-D846-A5E6-FB7CB9A031F7}"/>
          </ac:spMkLst>
        </pc:spChg>
        <pc:spChg chg="add del">
          <ac:chgData name="Zhuk Vladimir" userId="5f5d7bfd29f9e8a7" providerId="LiveId" clId="{387F5B41-0D89-4116-B948-943BF4ECFD6D}" dt="2024-04-21T18:54:04.407" v="349" actId="26606"/>
          <ac:spMkLst>
            <pc:docMk/>
            <pc:sldMk cId="1851312755" sldId="262"/>
            <ac:spMk id="31" creationId="{7F573F1D-73A7-FB41-BCAD-FC9AA7DEF4F5}"/>
          </ac:spMkLst>
        </pc:spChg>
        <pc:spChg chg="add del">
          <ac:chgData name="Zhuk Vladimir" userId="5f5d7bfd29f9e8a7" providerId="LiveId" clId="{387F5B41-0D89-4116-B948-943BF4ECFD6D}" dt="2024-04-21T18:54:04.407" v="349" actId="26606"/>
          <ac:spMkLst>
            <pc:docMk/>
            <pc:sldMk cId="1851312755" sldId="262"/>
            <ac:spMk id="32" creationId="{A88F843D-1C1B-C740-AC27-E3238D0F5F47}"/>
          </ac:spMkLst>
        </pc:spChg>
        <pc:spChg chg="add del">
          <ac:chgData name="Zhuk Vladimir" userId="5f5d7bfd29f9e8a7" providerId="LiveId" clId="{387F5B41-0D89-4116-B948-943BF4ECFD6D}" dt="2024-04-21T18:54:04.407" v="349" actId="26606"/>
          <ac:spMkLst>
            <pc:docMk/>
            <pc:sldMk cId="1851312755" sldId="262"/>
            <ac:spMk id="33" creationId="{D5B0F748-7FA7-4DDF-89A3-7F1D8EE1F7C0}"/>
          </ac:spMkLst>
        </pc:spChg>
        <pc:spChg chg="add del">
          <ac:chgData name="Zhuk Vladimir" userId="5f5d7bfd29f9e8a7" providerId="LiveId" clId="{387F5B41-0D89-4116-B948-943BF4ECFD6D}" dt="2024-04-21T18:54:04.407" v="349" actId="26606"/>
          <ac:spMkLst>
            <pc:docMk/>
            <pc:sldMk cId="1851312755" sldId="262"/>
            <ac:spMk id="34" creationId="{1903E872-C07A-4030-B584-D321D40CABB6}"/>
          </ac:spMkLst>
        </pc:spChg>
        <pc:spChg chg="add del">
          <ac:chgData name="Zhuk Vladimir" userId="5f5d7bfd29f9e8a7" providerId="LiveId" clId="{387F5B41-0D89-4116-B948-943BF4ECFD6D}" dt="2024-04-21T18:54:04.918" v="351" actId="26606"/>
          <ac:spMkLst>
            <pc:docMk/>
            <pc:sldMk cId="1851312755" sldId="262"/>
            <ac:spMk id="36" creationId="{2D03A0B2-4A2F-D846-A5E6-FB7CB9A031F7}"/>
          </ac:spMkLst>
        </pc:spChg>
        <pc:spChg chg="add del">
          <ac:chgData name="Zhuk Vladimir" userId="5f5d7bfd29f9e8a7" providerId="LiveId" clId="{387F5B41-0D89-4116-B948-943BF4ECFD6D}" dt="2024-04-21T18:54:04.918" v="351" actId="26606"/>
          <ac:spMkLst>
            <pc:docMk/>
            <pc:sldMk cId="1851312755" sldId="262"/>
            <ac:spMk id="37" creationId="{7F573F1D-73A7-FB41-BCAD-FC9AA7DEF4F5}"/>
          </ac:spMkLst>
        </pc:spChg>
        <pc:spChg chg="add del">
          <ac:chgData name="Zhuk Vladimir" userId="5f5d7bfd29f9e8a7" providerId="LiveId" clId="{387F5B41-0D89-4116-B948-943BF4ECFD6D}" dt="2024-04-21T18:54:04.918" v="351" actId="26606"/>
          <ac:spMkLst>
            <pc:docMk/>
            <pc:sldMk cId="1851312755" sldId="262"/>
            <ac:spMk id="38" creationId="{A88F843D-1C1B-C740-AC27-E3238D0F5F47}"/>
          </ac:spMkLst>
        </pc:spChg>
        <pc:spChg chg="add del">
          <ac:chgData name="Zhuk Vladimir" userId="5f5d7bfd29f9e8a7" providerId="LiveId" clId="{387F5B41-0D89-4116-B948-943BF4ECFD6D}" dt="2024-04-21T18:54:04.918" v="351" actId="26606"/>
          <ac:spMkLst>
            <pc:docMk/>
            <pc:sldMk cId="1851312755" sldId="262"/>
            <ac:spMk id="39" creationId="{A21C8291-E3D5-4240-8FF4-E5213CBCC453}"/>
          </ac:spMkLst>
        </pc:spChg>
        <pc:spChg chg="add del">
          <ac:chgData name="Zhuk Vladimir" userId="5f5d7bfd29f9e8a7" providerId="LiveId" clId="{387F5B41-0D89-4116-B948-943BF4ECFD6D}" dt="2024-04-21T18:54:04.918" v="351" actId="26606"/>
          <ac:spMkLst>
            <pc:docMk/>
            <pc:sldMk cId="1851312755" sldId="262"/>
            <ac:spMk id="40" creationId="{08B44AFE-C181-7047-8CC9-CA00BD385EEA}"/>
          </ac:spMkLst>
        </pc:spChg>
        <pc:spChg chg="add del">
          <ac:chgData name="Zhuk Vladimir" userId="5f5d7bfd29f9e8a7" providerId="LiveId" clId="{387F5B41-0D89-4116-B948-943BF4ECFD6D}" dt="2024-04-21T18:54:05.333" v="353" actId="26606"/>
          <ac:spMkLst>
            <pc:docMk/>
            <pc:sldMk cId="1851312755" sldId="262"/>
            <ac:spMk id="42" creationId="{C868C70C-E5C4-CD47-888C-FCB3373B6D38}"/>
          </ac:spMkLst>
        </pc:spChg>
        <pc:spChg chg="add del">
          <ac:chgData name="Zhuk Vladimir" userId="5f5d7bfd29f9e8a7" providerId="LiveId" clId="{387F5B41-0D89-4116-B948-943BF4ECFD6D}" dt="2024-04-21T18:54:05.333" v="353" actId="26606"/>
          <ac:spMkLst>
            <pc:docMk/>
            <pc:sldMk cId="1851312755" sldId="262"/>
            <ac:spMk id="43" creationId="{07D40D60-A371-3746-AE79-A8A0DA64CDAF}"/>
          </ac:spMkLst>
        </pc:spChg>
        <pc:spChg chg="add del">
          <ac:chgData name="Zhuk Vladimir" userId="5f5d7bfd29f9e8a7" providerId="LiveId" clId="{387F5B41-0D89-4116-B948-943BF4ECFD6D}" dt="2024-04-21T18:54:05.333" v="353" actId="26606"/>
          <ac:spMkLst>
            <pc:docMk/>
            <pc:sldMk cId="1851312755" sldId="262"/>
            <ac:spMk id="44" creationId="{525EC29A-9786-924D-875A-91FAF9B12697}"/>
          </ac:spMkLst>
        </pc:spChg>
        <pc:spChg chg="add del">
          <ac:chgData name="Zhuk Vladimir" userId="5f5d7bfd29f9e8a7" providerId="LiveId" clId="{387F5B41-0D89-4116-B948-943BF4ECFD6D}" dt="2024-04-21T18:54:05.333" v="353" actId="26606"/>
          <ac:spMkLst>
            <pc:docMk/>
            <pc:sldMk cId="1851312755" sldId="262"/>
            <ac:spMk id="45" creationId="{CE609366-A77C-828B-FF3F-CB625F62D6DD}"/>
          </ac:spMkLst>
        </pc:spChg>
        <pc:spChg chg="add del">
          <ac:chgData name="Zhuk Vladimir" userId="5f5d7bfd29f9e8a7" providerId="LiveId" clId="{387F5B41-0D89-4116-B948-943BF4ECFD6D}" dt="2024-04-21T18:54:05.814" v="355" actId="26606"/>
          <ac:spMkLst>
            <pc:docMk/>
            <pc:sldMk cId="1851312755" sldId="262"/>
            <ac:spMk id="47" creationId="{C868C70C-E5C4-CD47-888C-FCB3373B6D38}"/>
          </ac:spMkLst>
        </pc:spChg>
        <pc:spChg chg="add del">
          <ac:chgData name="Zhuk Vladimir" userId="5f5d7bfd29f9e8a7" providerId="LiveId" clId="{387F5B41-0D89-4116-B948-943BF4ECFD6D}" dt="2024-04-21T18:54:05.814" v="355" actId="26606"/>
          <ac:spMkLst>
            <pc:docMk/>
            <pc:sldMk cId="1851312755" sldId="262"/>
            <ac:spMk id="48" creationId="{6DA97320-228E-48F3-BCFA-423F983C8557}"/>
          </ac:spMkLst>
        </pc:spChg>
        <pc:spChg chg="add del">
          <ac:chgData name="Zhuk Vladimir" userId="5f5d7bfd29f9e8a7" providerId="LiveId" clId="{387F5B41-0D89-4116-B948-943BF4ECFD6D}" dt="2024-04-21T18:54:05.814" v="355" actId="26606"/>
          <ac:spMkLst>
            <pc:docMk/>
            <pc:sldMk cId="1851312755" sldId="262"/>
            <ac:spMk id="49" creationId="{2C9F0975-851A-4FEC-B19A-6EC12C0D540C}"/>
          </ac:spMkLst>
        </pc:spChg>
        <pc:spChg chg="add del">
          <ac:chgData name="Zhuk Vladimir" userId="5f5d7bfd29f9e8a7" providerId="LiveId" clId="{387F5B41-0D89-4116-B948-943BF4ECFD6D}" dt="2024-04-21T18:54:05.814" v="355" actId="26606"/>
          <ac:spMkLst>
            <pc:docMk/>
            <pc:sldMk cId="1851312755" sldId="262"/>
            <ac:spMk id="50" creationId="{D5149B65-4B0B-19E8-D5D3-0CB0920E5345}"/>
          </ac:spMkLst>
        </pc:spChg>
        <pc:spChg chg="add del">
          <ac:chgData name="Zhuk Vladimir" userId="5f5d7bfd29f9e8a7" providerId="LiveId" clId="{387F5B41-0D89-4116-B948-943BF4ECFD6D}" dt="2024-04-21T18:54:55.468" v="366" actId="26606"/>
          <ac:spMkLst>
            <pc:docMk/>
            <pc:sldMk cId="1851312755" sldId="262"/>
            <ac:spMk id="52" creationId="{C868C70C-E5C4-CD47-888C-FCB3373B6D38}"/>
          </ac:spMkLst>
        </pc:spChg>
        <pc:spChg chg="add del">
          <ac:chgData name="Zhuk Vladimir" userId="5f5d7bfd29f9e8a7" providerId="LiveId" clId="{387F5B41-0D89-4116-B948-943BF4ECFD6D}" dt="2024-04-21T18:54:55.468" v="366" actId="26606"/>
          <ac:spMkLst>
            <pc:docMk/>
            <pc:sldMk cId="1851312755" sldId="262"/>
            <ac:spMk id="53" creationId="{07D40D60-A371-3746-AE79-A8A0DA64CDAF}"/>
          </ac:spMkLst>
        </pc:spChg>
        <pc:spChg chg="add del">
          <ac:chgData name="Zhuk Vladimir" userId="5f5d7bfd29f9e8a7" providerId="LiveId" clId="{387F5B41-0D89-4116-B948-943BF4ECFD6D}" dt="2024-04-21T18:54:55.468" v="366" actId="26606"/>
          <ac:spMkLst>
            <pc:docMk/>
            <pc:sldMk cId="1851312755" sldId="262"/>
            <ac:spMk id="54" creationId="{525EC29A-9786-924D-875A-91FAF9B12697}"/>
          </ac:spMkLst>
        </pc:spChg>
        <pc:spChg chg="add del">
          <ac:chgData name="Zhuk Vladimir" userId="5f5d7bfd29f9e8a7" providerId="LiveId" clId="{387F5B41-0D89-4116-B948-943BF4ECFD6D}" dt="2024-04-21T18:54:21.252" v="362" actId="478"/>
          <ac:spMkLst>
            <pc:docMk/>
            <pc:sldMk cId="1851312755" sldId="262"/>
            <ac:spMk id="55" creationId="{CE609366-A77C-828B-FF3F-CB625F62D6DD}"/>
          </ac:spMkLst>
        </pc:spChg>
        <pc:spChg chg="add del">
          <ac:chgData name="Zhuk Vladimir" userId="5f5d7bfd29f9e8a7" providerId="LiveId" clId="{387F5B41-0D89-4116-B948-943BF4ECFD6D}" dt="2024-04-21T18:54:55.466" v="365" actId="26606"/>
          <ac:spMkLst>
            <pc:docMk/>
            <pc:sldMk cId="1851312755" sldId="262"/>
            <ac:spMk id="59" creationId="{262ABC4B-37D8-4218-BDD8-6DF6A00C0C80}"/>
          </ac:spMkLst>
        </pc:spChg>
        <pc:spChg chg="add">
          <ac:chgData name="Zhuk Vladimir" userId="5f5d7bfd29f9e8a7" providerId="LiveId" clId="{387F5B41-0D89-4116-B948-943BF4ECFD6D}" dt="2024-04-21T18:54:55.468" v="366" actId="26606"/>
          <ac:spMkLst>
            <pc:docMk/>
            <pc:sldMk cId="1851312755" sldId="262"/>
            <ac:spMk id="61" creationId="{42A4FC2C-047E-45A5-965D-8E1E3BF09BC6}"/>
          </ac:spMkLst>
        </pc:spChg>
        <pc:picChg chg="add mod ord">
          <ac:chgData name="Zhuk Vladimir" userId="5f5d7bfd29f9e8a7" providerId="LiveId" clId="{387F5B41-0D89-4116-B948-943BF4ECFD6D}" dt="2024-04-21T18:54:55.468" v="366" actId="26606"/>
          <ac:picMkLst>
            <pc:docMk/>
            <pc:sldMk cId="1851312755" sldId="262"/>
            <ac:picMk id="5" creationId="{339F8C74-577F-C0B0-FAB0-2C56E6BC3E22}"/>
          </ac:picMkLst>
        </pc:picChg>
        <pc:picChg chg="add mod ord">
          <ac:chgData name="Zhuk Vladimir" userId="5f5d7bfd29f9e8a7" providerId="LiveId" clId="{387F5B41-0D89-4116-B948-943BF4ECFD6D}" dt="2024-04-21T18:54:55.468" v="366" actId="26606"/>
          <ac:picMkLst>
            <pc:docMk/>
            <pc:sldMk cId="1851312755" sldId="262"/>
            <ac:picMk id="7" creationId="{FEEE36FC-D935-7822-20F6-F8472AF1A348}"/>
          </ac:picMkLst>
        </pc:picChg>
        <pc:picChg chg="add mod">
          <ac:chgData name="Zhuk Vladimir" userId="5f5d7bfd29f9e8a7" providerId="LiveId" clId="{387F5B41-0D89-4116-B948-943BF4ECFD6D}" dt="2024-04-21T18:54:55.468" v="366" actId="26606"/>
          <ac:picMkLst>
            <pc:docMk/>
            <pc:sldMk cId="1851312755" sldId="262"/>
            <ac:picMk id="9" creationId="{92AFB9B5-0750-73FC-0F85-D5823CE09B5E}"/>
          </ac:picMkLst>
        </pc:picChg>
      </pc:sldChg>
      <pc:sldChg chg="addSp delSp modSp new mod ord setBg">
        <pc:chgData name="Zhuk Vladimir" userId="5f5d7bfd29f9e8a7" providerId="LiveId" clId="{387F5B41-0D89-4116-B948-943BF4ECFD6D}" dt="2024-04-22T15:34:44.289" v="1166" actId="1076"/>
        <pc:sldMkLst>
          <pc:docMk/>
          <pc:sldMk cId="2229160256" sldId="263"/>
        </pc:sldMkLst>
        <pc:spChg chg="del mod ord">
          <ac:chgData name="Zhuk Vladimir" userId="5f5d7bfd29f9e8a7" providerId="LiveId" clId="{387F5B41-0D89-4116-B948-943BF4ECFD6D}" dt="2024-04-22T15:25:21.541" v="1096" actId="478"/>
          <ac:spMkLst>
            <pc:docMk/>
            <pc:sldMk cId="2229160256" sldId="263"/>
            <ac:spMk id="2" creationId="{738FEE1C-1D58-C462-C149-9BA0D24A0F2D}"/>
          </ac:spMkLst>
        </pc:spChg>
        <pc:spChg chg="del">
          <ac:chgData name="Zhuk Vladimir" userId="5f5d7bfd29f9e8a7" providerId="LiveId" clId="{387F5B41-0D89-4116-B948-943BF4ECFD6D}" dt="2024-04-21T18:55:30.156" v="368" actId="22"/>
          <ac:spMkLst>
            <pc:docMk/>
            <pc:sldMk cId="2229160256" sldId="263"/>
            <ac:spMk id="3" creationId="{E4C7E06A-43FD-69E1-035D-613235784E3E}"/>
          </ac:spMkLst>
        </pc:spChg>
        <pc:spChg chg="add del mod">
          <ac:chgData name="Zhuk Vladimir" userId="5f5d7bfd29f9e8a7" providerId="LiveId" clId="{387F5B41-0D89-4116-B948-943BF4ECFD6D}" dt="2024-04-22T15:25:23.391" v="1097" actId="478"/>
          <ac:spMkLst>
            <pc:docMk/>
            <pc:sldMk cId="2229160256" sldId="263"/>
            <ac:spMk id="4" creationId="{B7D8C1C5-3F98-F0E1-9636-2367BC41E40A}"/>
          </ac:spMkLst>
        </pc:spChg>
        <pc:spChg chg="add del">
          <ac:chgData name="Zhuk Vladimir" userId="5f5d7bfd29f9e8a7" providerId="LiveId" clId="{387F5B41-0D89-4116-B948-943BF4ECFD6D}" dt="2024-04-21T18:55:55.077" v="372" actId="26606"/>
          <ac:spMkLst>
            <pc:docMk/>
            <pc:sldMk cId="2229160256" sldId="263"/>
            <ac:spMk id="11" creationId="{5C34E538-947B-D350-7B8F-7B509E1C8F27}"/>
          </ac:spMkLst>
        </pc:spChg>
        <pc:spChg chg="add del">
          <ac:chgData name="Zhuk Vladimir" userId="5f5d7bfd29f9e8a7" providerId="LiveId" clId="{387F5B41-0D89-4116-B948-943BF4ECFD6D}" dt="2024-04-21T18:56:00.086" v="386" actId="26606"/>
          <ac:spMkLst>
            <pc:docMk/>
            <pc:sldMk cId="2229160256" sldId="263"/>
            <ac:spMk id="12" creationId="{2D03A0B2-4A2F-D846-A5E6-FB7CB9A031F7}"/>
          </ac:spMkLst>
        </pc:spChg>
        <pc:spChg chg="add del">
          <ac:chgData name="Zhuk Vladimir" userId="5f5d7bfd29f9e8a7" providerId="LiveId" clId="{387F5B41-0D89-4116-B948-943BF4ECFD6D}" dt="2024-04-21T18:55:55.077" v="372" actId="26606"/>
          <ac:spMkLst>
            <pc:docMk/>
            <pc:sldMk cId="2229160256" sldId="263"/>
            <ac:spMk id="14" creationId="{C868C70C-E5C4-CD47-888C-FCB3373B6D38}"/>
          </ac:spMkLst>
        </pc:spChg>
        <pc:spChg chg="add del">
          <ac:chgData name="Zhuk Vladimir" userId="5f5d7bfd29f9e8a7" providerId="LiveId" clId="{387F5B41-0D89-4116-B948-943BF4ECFD6D}" dt="2024-04-21T18:55:55.077" v="372" actId="26606"/>
          <ac:spMkLst>
            <pc:docMk/>
            <pc:sldMk cId="2229160256" sldId="263"/>
            <ac:spMk id="16" creationId="{07D40D60-A371-3746-AE79-A8A0DA64CDAF}"/>
          </ac:spMkLst>
        </pc:spChg>
        <pc:spChg chg="add del">
          <ac:chgData name="Zhuk Vladimir" userId="5f5d7bfd29f9e8a7" providerId="LiveId" clId="{387F5B41-0D89-4116-B948-943BF4ECFD6D}" dt="2024-04-21T18:55:55.077" v="372" actId="26606"/>
          <ac:spMkLst>
            <pc:docMk/>
            <pc:sldMk cId="2229160256" sldId="263"/>
            <ac:spMk id="18" creationId="{525EC29A-9786-924D-875A-91FAF9B12697}"/>
          </ac:spMkLst>
        </pc:spChg>
        <pc:spChg chg="add del">
          <ac:chgData name="Zhuk Vladimir" userId="5f5d7bfd29f9e8a7" providerId="LiveId" clId="{387F5B41-0D89-4116-B948-943BF4ECFD6D}" dt="2024-04-21T18:55:55.845" v="374" actId="26606"/>
          <ac:spMkLst>
            <pc:docMk/>
            <pc:sldMk cId="2229160256" sldId="263"/>
            <ac:spMk id="20" creationId="{C868C70C-E5C4-CD47-888C-FCB3373B6D38}"/>
          </ac:spMkLst>
        </pc:spChg>
        <pc:spChg chg="add del">
          <ac:chgData name="Zhuk Vladimir" userId="5f5d7bfd29f9e8a7" providerId="LiveId" clId="{387F5B41-0D89-4116-B948-943BF4ECFD6D}" dt="2024-04-21T18:55:55.845" v="374" actId="26606"/>
          <ac:spMkLst>
            <pc:docMk/>
            <pc:sldMk cId="2229160256" sldId="263"/>
            <ac:spMk id="21" creationId="{D8C68F39-5E8A-844C-A8FD-394F253C1E5F}"/>
          </ac:spMkLst>
        </pc:spChg>
        <pc:spChg chg="add del">
          <ac:chgData name="Zhuk Vladimir" userId="5f5d7bfd29f9e8a7" providerId="LiveId" clId="{387F5B41-0D89-4116-B948-943BF4ECFD6D}" dt="2024-04-21T18:55:55.845" v="374" actId="26606"/>
          <ac:spMkLst>
            <pc:docMk/>
            <pc:sldMk cId="2229160256" sldId="263"/>
            <ac:spMk id="22" creationId="{BC583CEB-AC2B-2640-94F6-5958E6BC5BAB}"/>
          </ac:spMkLst>
        </pc:spChg>
        <pc:spChg chg="add del">
          <ac:chgData name="Zhuk Vladimir" userId="5f5d7bfd29f9e8a7" providerId="LiveId" clId="{387F5B41-0D89-4116-B948-943BF4ECFD6D}" dt="2024-04-21T18:55:55.845" v="374" actId="26606"/>
          <ac:spMkLst>
            <pc:docMk/>
            <pc:sldMk cId="2229160256" sldId="263"/>
            <ac:spMk id="23" creationId="{38F4F972-5A33-8DC9-0EAD-6C4051A35ECA}"/>
          </ac:spMkLst>
        </pc:spChg>
        <pc:spChg chg="add del">
          <ac:chgData name="Zhuk Vladimir" userId="5f5d7bfd29f9e8a7" providerId="LiveId" clId="{387F5B41-0D89-4116-B948-943BF4ECFD6D}" dt="2024-04-21T18:55:56.140" v="376" actId="26606"/>
          <ac:spMkLst>
            <pc:docMk/>
            <pc:sldMk cId="2229160256" sldId="263"/>
            <ac:spMk id="25" creationId="{C868C70C-E5C4-CD47-888C-FCB3373B6D38}"/>
          </ac:spMkLst>
        </pc:spChg>
        <pc:spChg chg="add del">
          <ac:chgData name="Zhuk Vladimir" userId="5f5d7bfd29f9e8a7" providerId="LiveId" clId="{387F5B41-0D89-4116-B948-943BF4ECFD6D}" dt="2024-04-21T18:55:56.140" v="376" actId="26606"/>
          <ac:spMkLst>
            <pc:docMk/>
            <pc:sldMk cId="2229160256" sldId="263"/>
            <ac:spMk id="26" creationId="{07D40D60-A371-3746-AE79-A8A0DA64CDAF}"/>
          </ac:spMkLst>
        </pc:spChg>
        <pc:spChg chg="add del">
          <ac:chgData name="Zhuk Vladimir" userId="5f5d7bfd29f9e8a7" providerId="LiveId" clId="{387F5B41-0D89-4116-B948-943BF4ECFD6D}" dt="2024-04-21T18:55:56.140" v="376" actId="26606"/>
          <ac:spMkLst>
            <pc:docMk/>
            <pc:sldMk cId="2229160256" sldId="263"/>
            <ac:spMk id="27" creationId="{525EC29A-9786-924D-875A-91FAF9B12697}"/>
          </ac:spMkLst>
        </pc:spChg>
        <pc:spChg chg="add del">
          <ac:chgData name="Zhuk Vladimir" userId="5f5d7bfd29f9e8a7" providerId="LiveId" clId="{387F5B41-0D89-4116-B948-943BF4ECFD6D}" dt="2024-04-21T18:55:56.140" v="376" actId="26606"/>
          <ac:spMkLst>
            <pc:docMk/>
            <pc:sldMk cId="2229160256" sldId="263"/>
            <ac:spMk id="28" creationId="{5C34E538-947B-D350-7B8F-7B509E1C8F27}"/>
          </ac:spMkLst>
        </pc:spChg>
        <pc:spChg chg="add del">
          <ac:chgData name="Zhuk Vladimir" userId="5f5d7bfd29f9e8a7" providerId="LiveId" clId="{387F5B41-0D89-4116-B948-943BF4ECFD6D}" dt="2024-04-21T18:55:56.421" v="378" actId="26606"/>
          <ac:spMkLst>
            <pc:docMk/>
            <pc:sldMk cId="2229160256" sldId="263"/>
            <ac:spMk id="30" creationId="{C868C70C-E5C4-CD47-888C-FCB3373B6D38}"/>
          </ac:spMkLst>
        </pc:spChg>
        <pc:spChg chg="add del">
          <ac:chgData name="Zhuk Vladimir" userId="5f5d7bfd29f9e8a7" providerId="LiveId" clId="{387F5B41-0D89-4116-B948-943BF4ECFD6D}" dt="2024-04-21T18:55:56.421" v="378" actId="26606"/>
          <ac:spMkLst>
            <pc:docMk/>
            <pc:sldMk cId="2229160256" sldId="263"/>
            <ac:spMk id="31" creationId="{C18F86C6-7A46-AEB2-F1A7-EA110CF954CD}"/>
          </ac:spMkLst>
        </pc:spChg>
        <pc:spChg chg="add del">
          <ac:chgData name="Zhuk Vladimir" userId="5f5d7bfd29f9e8a7" providerId="LiveId" clId="{387F5B41-0D89-4116-B948-943BF4ECFD6D}" dt="2024-04-21T18:55:56.421" v="378" actId="26606"/>
          <ac:spMkLst>
            <pc:docMk/>
            <pc:sldMk cId="2229160256" sldId="263"/>
            <ac:spMk id="32" creationId="{D8C68F39-5E8A-844C-A8FD-394F253C1E5F}"/>
          </ac:spMkLst>
        </pc:spChg>
        <pc:spChg chg="add del">
          <ac:chgData name="Zhuk Vladimir" userId="5f5d7bfd29f9e8a7" providerId="LiveId" clId="{387F5B41-0D89-4116-B948-943BF4ECFD6D}" dt="2024-04-21T18:55:56.421" v="378" actId="26606"/>
          <ac:spMkLst>
            <pc:docMk/>
            <pc:sldMk cId="2229160256" sldId="263"/>
            <ac:spMk id="33" creationId="{BC583CEB-AC2B-2640-94F6-5958E6BC5BAB}"/>
          </ac:spMkLst>
        </pc:spChg>
        <pc:spChg chg="add del">
          <ac:chgData name="Zhuk Vladimir" userId="5f5d7bfd29f9e8a7" providerId="LiveId" clId="{387F5B41-0D89-4116-B948-943BF4ECFD6D}" dt="2024-04-21T18:55:57.181" v="380" actId="26606"/>
          <ac:spMkLst>
            <pc:docMk/>
            <pc:sldMk cId="2229160256" sldId="263"/>
            <ac:spMk id="35" creationId="{C868C70C-E5C4-CD47-888C-FCB3373B6D38}"/>
          </ac:spMkLst>
        </pc:spChg>
        <pc:spChg chg="add del">
          <ac:chgData name="Zhuk Vladimir" userId="5f5d7bfd29f9e8a7" providerId="LiveId" clId="{387F5B41-0D89-4116-B948-943BF4ECFD6D}" dt="2024-04-21T18:55:57.181" v="380" actId="26606"/>
          <ac:spMkLst>
            <pc:docMk/>
            <pc:sldMk cId="2229160256" sldId="263"/>
            <ac:spMk id="36" creationId="{D8C68F39-5E8A-844C-A8FD-394F253C1E5F}"/>
          </ac:spMkLst>
        </pc:spChg>
        <pc:spChg chg="add del">
          <ac:chgData name="Zhuk Vladimir" userId="5f5d7bfd29f9e8a7" providerId="LiveId" clId="{387F5B41-0D89-4116-B948-943BF4ECFD6D}" dt="2024-04-21T18:55:57.181" v="380" actId="26606"/>
          <ac:spMkLst>
            <pc:docMk/>
            <pc:sldMk cId="2229160256" sldId="263"/>
            <ac:spMk id="37" creationId="{BC583CEB-AC2B-2640-94F6-5958E6BC5BAB}"/>
          </ac:spMkLst>
        </pc:spChg>
        <pc:spChg chg="add del">
          <ac:chgData name="Zhuk Vladimir" userId="5f5d7bfd29f9e8a7" providerId="LiveId" clId="{387F5B41-0D89-4116-B948-943BF4ECFD6D}" dt="2024-04-21T18:55:57.181" v="380" actId="26606"/>
          <ac:spMkLst>
            <pc:docMk/>
            <pc:sldMk cId="2229160256" sldId="263"/>
            <ac:spMk id="38" creationId="{C756C117-E948-AD03-4F62-546EAE4418A3}"/>
          </ac:spMkLst>
        </pc:spChg>
        <pc:spChg chg="add del">
          <ac:chgData name="Zhuk Vladimir" userId="5f5d7bfd29f9e8a7" providerId="LiveId" clId="{387F5B41-0D89-4116-B948-943BF4ECFD6D}" dt="2024-04-21T18:55:58.141" v="382" actId="26606"/>
          <ac:spMkLst>
            <pc:docMk/>
            <pc:sldMk cId="2229160256" sldId="263"/>
            <ac:spMk id="40" creationId="{C868C70C-E5C4-CD47-888C-FCB3373B6D38}"/>
          </ac:spMkLst>
        </pc:spChg>
        <pc:spChg chg="add del">
          <ac:chgData name="Zhuk Vladimir" userId="5f5d7bfd29f9e8a7" providerId="LiveId" clId="{387F5B41-0D89-4116-B948-943BF4ECFD6D}" dt="2024-04-21T18:55:58.141" v="382" actId="26606"/>
          <ac:spMkLst>
            <pc:docMk/>
            <pc:sldMk cId="2229160256" sldId="263"/>
            <ac:spMk id="41" creationId="{D8C68F39-5E8A-844C-A8FD-394F253C1E5F}"/>
          </ac:spMkLst>
        </pc:spChg>
        <pc:spChg chg="add del">
          <ac:chgData name="Zhuk Vladimir" userId="5f5d7bfd29f9e8a7" providerId="LiveId" clId="{387F5B41-0D89-4116-B948-943BF4ECFD6D}" dt="2024-04-21T18:55:58.141" v="382" actId="26606"/>
          <ac:spMkLst>
            <pc:docMk/>
            <pc:sldMk cId="2229160256" sldId="263"/>
            <ac:spMk id="42" creationId="{BC583CEB-AC2B-2640-94F6-5958E6BC5BAB}"/>
          </ac:spMkLst>
        </pc:spChg>
        <pc:spChg chg="add del">
          <ac:chgData name="Zhuk Vladimir" userId="5f5d7bfd29f9e8a7" providerId="LiveId" clId="{387F5B41-0D89-4116-B948-943BF4ECFD6D}" dt="2024-04-21T18:55:58.141" v="382" actId="26606"/>
          <ac:spMkLst>
            <pc:docMk/>
            <pc:sldMk cId="2229160256" sldId="263"/>
            <ac:spMk id="43" creationId="{A397FA9F-ADE2-F349-80B9-20A74FF20302}"/>
          </ac:spMkLst>
        </pc:spChg>
        <pc:spChg chg="add del">
          <ac:chgData name="Zhuk Vladimir" userId="5f5d7bfd29f9e8a7" providerId="LiveId" clId="{387F5B41-0D89-4116-B948-943BF4ECFD6D}" dt="2024-04-21T18:55:58.814" v="384" actId="26606"/>
          <ac:spMkLst>
            <pc:docMk/>
            <pc:sldMk cId="2229160256" sldId="263"/>
            <ac:spMk id="45" creationId="{C868C70C-E5C4-CD47-888C-FCB3373B6D38}"/>
          </ac:spMkLst>
        </pc:spChg>
        <pc:spChg chg="add del">
          <ac:chgData name="Zhuk Vladimir" userId="5f5d7bfd29f9e8a7" providerId="LiveId" clId="{387F5B41-0D89-4116-B948-943BF4ECFD6D}" dt="2024-04-21T18:55:58.814" v="384" actId="26606"/>
          <ac:spMkLst>
            <pc:docMk/>
            <pc:sldMk cId="2229160256" sldId="263"/>
            <ac:spMk id="46" creationId="{F7C9FD24-3092-E04F-925D-C1183BF54C06}"/>
          </ac:spMkLst>
        </pc:spChg>
        <pc:spChg chg="add del">
          <ac:chgData name="Zhuk Vladimir" userId="5f5d7bfd29f9e8a7" providerId="LiveId" clId="{387F5B41-0D89-4116-B948-943BF4ECFD6D}" dt="2024-04-21T18:55:58.814" v="384" actId="26606"/>
          <ac:spMkLst>
            <pc:docMk/>
            <pc:sldMk cId="2229160256" sldId="263"/>
            <ac:spMk id="47" creationId="{F82B5902-FD77-E591-318A-58C59985D5FB}"/>
          </ac:spMkLst>
        </pc:spChg>
        <pc:spChg chg="add del">
          <ac:chgData name="Zhuk Vladimir" userId="5f5d7bfd29f9e8a7" providerId="LiveId" clId="{387F5B41-0D89-4116-B948-943BF4ECFD6D}" dt="2024-04-21T18:55:58.814" v="384" actId="26606"/>
          <ac:spMkLst>
            <pc:docMk/>
            <pc:sldMk cId="2229160256" sldId="263"/>
            <ac:spMk id="48" creationId="{D8C68F39-5E8A-844C-A8FD-394F253C1E5F}"/>
          </ac:spMkLst>
        </pc:spChg>
        <pc:spChg chg="add del">
          <ac:chgData name="Zhuk Vladimir" userId="5f5d7bfd29f9e8a7" providerId="LiveId" clId="{387F5B41-0D89-4116-B948-943BF4ECFD6D}" dt="2024-04-21T18:55:58.814" v="384" actId="26606"/>
          <ac:spMkLst>
            <pc:docMk/>
            <pc:sldMk cId="2229160256" sldId="263"/>
            <ac:spMk id="49" creationId="{BC583CEB-AC2B-2640-94F6-5958E6BC5BAB}"/>
          </ac:spMkLst>
        </pc:spChg>
        <pc:spChg chg="add del">
          <ac:chgData name="Zhuk Vladimir" userId="5f5d7bfd29f9e8a7" providerId="LiveId" clId="{387F5B41-0D89-4116-B948-943BF4ECFD6D}" dt="2024-04-21T18:56:00.086" v="386" actId="26606"/>
          <ac:spMkLst>
            <pc:docMk/>
            <pc:sldMk cId="2229160256" sldId="263"/>
            <ac:spMk id="51" creationId="{7F573F1D-73A7-FB41-BCAD-FC9AA7DEF4F5}"/>
          </ac:spMkLst>
        </pc:spChg>
        <pc:spChg chg="add del">
          <ac:chgData name="Zhuk Vladimir" userId="5f5d7bfd29f9e8a7" providerId="LiveId" clId="{387F5B41-0D89-4116-B948-943BF4ECFD6D}" dt="2024-04-21T18:56:00.086" v="386" actId="26606"/>
          <ac:spMkLst>
            <pc:docMk/>
            <pc:sldMk cId="2229160256" sldId="263"/>
            <ac:spMk id="52" creationId="{A88F843D-1C1B-C740-AC27-E3238D0F5F47}"/>
          </ac:spMkLst>
        </pc:spChg>
        <pc:spChg chg="add del">
          <ac:chgData name="Zhuk Vladimir" userId="5f5d7bfd29f9e8a7" providerId="LiveId" clId="{387F5B41-0D89-4116-B948-943BF4ECFD6D}" dt="2024-04-21T18:56:00.086" v="386" actId="26606"/>
          <ac:spMkLst>
            <pc:docMk/>
            <pc:sldMk cId="2229160256" sldId="263"/>
            <ac:spMk id="53" creationId="{47D97D42-A01D-BC41-A1DE-4E2766A4E78F}"/>
          </ac:spMkLst>
        </pc:spChg>
        <pc:spChg chg="add del">
          <ac:chgData name="Zhuk Vladimir" userId="5f5d7bfd29f9e8a7" providerId="LiveId" clId="{387F5B41-0D89-4116-B948-943BF4ECFD6D}" dt="2024-04-21T18:56:00.086" v="386" actId="26606"/>
          <ac:spMkLst>
            <pc:docMk/>
            <pc:sldMk cId="2229160256" sldId="263"/>
            <ac:spMk id="54" creationId="{B7258F36-452C-D64A-A553-BEE4EAFE4143}"/>
          </ac:spMkLst>
        </pc:spChg>
        <pc:spChg chg="add del">
          <ac:chgData name="Zhuk Vladimir" userId="5f5d7bfd29f9e8a7" providerId="LiveId" clId="{387F5B41-0D89-4116-B948-943BF4ECFD6D}" dt="2024-04-21T18:56:00.919" v="388" actId="26606"/>
          <ac:spMkLst>
            <pc:docMk/>
            <pc:sldMk cId="2229160256" sldId="263"/>
            <ac:spMk id="56" creationId="{2D03A0B2-4A2F-D846-A5E6-FB7CB9A031F7}"/>
          </ac:spMkLst>
        </pc:spChg>
        <pc:spChg chg="add del">
          <ac:chgData name="Zhuk Vladimir" userId="5f5d7bfd29f9e8a7" providerId="LiveId" clId="{387F5B41-0D89-4116-B948-943BF4ECFD6D}" dt="2024-04-21T18:56:00.919" v="388" actId="26606"/>
          <ac:spMkLst>
            <pc:docMk/>
            <pc:sldMk cId="2229160256" sldId="263"/>
            <ac:spMk id="57" creationId="{7F573F1D-73A7-FB41-BCAD-FC9AA7DEF4F5}"/>
          </ac:spMkLst>
        </pc:spChg>
        <pc:spChg chg="add del">
          <ac:chgData name="Zhuk Vladimir" userId="5f5d7bfd29f9e8a7" providerId="LiveId" clId="{387F5B41-0D89-4116-B948-943BF4ECFD6D}" dt="2024-04-21T18:56:00.919" v="388" actId="26606"/>
          <ac:spMkLst>
            <pc:docMk/>
            <pc:sldMk cId="2229160256" sldId="263"/>
            <ac:spMk id="58" creationId="{A88F843D-1C1B-C740-AC27-E3238D0F5F47}"/>
          </ac:spMkLst>
        </pc:spChg>
        <pc:spChg chg="add del">
          <ac:chgData name="Zhuk Vladimir" userId="5f5d7bfd29f9e8a7" providerId="LiveId" clId="{387F5B41-0D89-4116-B948-943BF4ECFD6D}" dt="2024-04-21T18:56:00.919" v="388" actId="26606"/>
          <ac:spMkLst>
            <pc:docMk/>
            <pc:sldMk cId="2229160256" sldId="263"/>
            <ac:spMk id="59" creationId="{44037D61-FFBD-0342-90C5-D1AD7C899B44}"/>
          </ac:spMkLst>
        </pc:spChg>
        <pc:spChg chg="add del">
          <ac:chgData name="Zhuk Vladimir" userId="5f5d7bfd29f9e8a7" providerId="LiveId" clId="{387F5B41-0D89-4116-B948-943BF4ECFD6D}" dt="2024-04-21T18:56:00.919" v="388" actId="26606"/>
          <ac:spMkLst>
            <pc:docMk/>
            <pc:sldMk cId="2229160256" sldId="263"/>
            <ac:spMk id="60" creationId="{D5B0F748-7FA7-4DDF-89A3-7F1D8EE1F7C0}"/>
          </ac:spMkLst>
        </pc:spChg>
        <pc:spChg chg="add del">
          <ac:chgData name="Zhuk Vladimir" userId="5f5d7bfd29f9e8a7" providerId="LiveId" clId="{387F5B41-0D89-4116-B948-943BF4ECFD6D}" dt="2024-04-21T18:56:00.919" v="388" actId="26606"/>
          <ac:spMkLst>
            <pc:docMk/>
            <pc:sldMk cId="2229160256" sldId="263"/>
            <ac:spMk id="61" creationId="{1903E872-C07A-4030-B584-D321D40CABB6}"/>
          </ac:spMkLst>
        </pc:spChg>
        <pc:spChg chg="add del">
          <ac:chgData name="Zhuk Vladimir" userId="5f5d7bfd29f9e8a7" providerId="LiveId" clId="{387F5B41-0D89-4116-B948-943BF4ECFD6D}" dt="2024-04-21T18:56:01.926" v="390" actId="26606"/>
          <ac:spMkLst>
            <pc:docMk/>
            <pc:sldMk cId="2229160256" sldId="263"/>
            <ac:spMk id="63" creationId="{C868C70C-E5C4-CD47-888C-FCB3373B6D38}"/>
          </ac:spMkLst>
        </pc:spChg>
        <pc:spChg chg="add del">
          <ac:chgData name="Zhuk Vladimir" userId="5f5d7bfd29f9e8a7" providerId="LiveId" clId="{387F5B41-0D89-4116-B948-943BF4ECFD6D}" dt="2024-04-21T18:56:01.926" v="390" actId="26606"/>
          <ac:spMkLst>
            <pc:docMk/>
            <pc:sldMk cId="2229160256" sldId="263"/>
            <ac:spMk id="64" creationId="{F7C9FD24-3092-E04F-925D-C1183BF54C06}"/>
          </ac:spMkLst>
        </pc:spChg>
        <pc:spChg chg="add del">
          <ac:chgData name="Zhuk Vladimir" userId="5f5d7bfd29f9e8a7" providerId="LiveId" clId="{387F5B41-0D89-4116-B948-943BF4ECFD6D}" dt="2024-04-21T18:56:01.926" v="390" actId="26606"/>
          <ac:spMkLst>
            <pc:docMk/>
            <pc:sldMk cId="2229160256" sldId="263"/>
            <ac:spMk id="65" creationId="{F82B5902-FD77-E591-318A-58C59985D5FB}"/>
          </ac:spMkLst>
        </pc:spChg>
        <pc:spChg chg="add del">
          <ac:chgData name="Zhuk Vladimir" userId="5f5d7bfd29f9e8a7" providerId="LiveId" clId="{387F5B41-0D89-4116-B948-943BF4ECFD6D}" dt="2024-04-21T18:56:01.926" v="390" actId="26606"/>
          <ac:spMkLst>
            <pc:docMk/>
            <pc:sldMk cId="2229160256" sldId="263"/>
            <ac:spMk id="66" creationId="{D8C68F39-5E8A-844C-A8FD-394F253C1E5F}"/>
          </ac:spMkLst>
        </pc:spChg>
        <pc:spChg chg="add del">
          <ac:chgData name="Zhuk Vladimir" userId="5f5d7bfd29f9e8a7" providerId="LiveId" clId="{387F5B41-0D89-4116-B948-943BF4ECFD6D}" dt="2024-04-21T18:56:01.926" v="390" actId="26606"/>
          <ac:spMkLst>
            <pc:docMk/>
            <pc:sldMk cId="2229160256" sldId="263"/>
            <ac:spMk id="67" creationId="{BC583CEB-AC2B-2640-94F6-5958E6BC5BAB}"/>
          </ac:spMkLst>
        </pc:spChg>
        <pc:spChg chg="add del">
          <ac:chgData name="Zhuk Vladimir" userId="5f5d7bfd29f9e8a7" providerId="LiveId" clId="{387F5B41-0D89-4116-B948-943BF4ECFD6D}" dt="2024-04-21T18:56:03.671" v="392" actId="26606"/>
          <ac:spMkLst>
            <pc:docMk/>
            <pc:sldMk cId="2229160256" sldId="263"/>
            <ac:spMk id="69" creationId="{C868C70C-E5C4-CD47-888C-FCB3373B6D38}"/>
          </ac:spMkLst>
        </pc:spChg>
        <pc:spChg chg="add del">
          <ac:chgData name="Zhuk Vladimir" userId="5f5d7bfd29f9e8a7" providerId="LiveId" clId="{387F5B41-0D89-4116-B948-943BF4ECFD6D}" dt="2024-04-21T18:56:03.671" v="392" actId="26606"/>
          <ac:spMkLst>
            <pc:docMk/>
            <pc:sldMk cId="2229160256" sldId="263"/>
            <ac:spMk id="70" creationId="{D8C68F39-5E8A-844C-A8FD-394F253C1E5F}"/>
          </ac:spMkLst>
        </pc:spChg>
        <pc:spChg chg="add del">
          <ac:chgData name="Zhuk Vladimir" userId="5f5d7bfd29f9e8a7" providerId="LiveId" clId="{387F5B41-0D89-4116-B948-943BF4ECFD6D}" dt="2024-04-21T18:56:03.671" v="392" actId="26606"/>
          <ac:spMkLst>
            <pc:docMk/>
            <pc:sldMk cId="2229160256" sldId="263"/>
            <ac:spMk id="71" creationId="{BC583CEB-AC2B-2640-94F6-5958E6BC5BAB}"/>
          </ac:spMkLst>
        </pc:spChg>
        <pc:spChg chg="add del">
          <ac:chgData name="Zhuk Vladimir" userId="5f5d7bfd29f9e8a7" providerId="LiveId" clId="{387F5B41-0D89-4116-B948-943BF4ECFD6D}" dt="2024-04-21T18:56:03.671" v="392" actId="26606"/>
          <ac:spMkLst>
            <pc:docMk/>
            <pc:sldMk cId="2229160256" sldId="263"/>
            <ac:spMk id="72" creationId="{A397FA9F-ADE2-F349-80B9-20A74FF20302}"/>
          </ac:spMkLst>
        </pc:spChg>
        <pc:spChg chg="add del">
          <ac:chgData name="Zhuk Vladimir" userId="5f5d7bfd29f9e8a7" providerId="LiveId" clId="{387F5B41-0D89-4116-B948-943BF4ECFD6D}" dt="2024-04-21T18:56:04.678" v="394" actId="26606"/>
          <ac:spMkLst>
            <pc:docMk/>
            <pc:sldMk cId="2229160256" sldId="263"/>
            <ac:spMk id="74" creationId="{C868C70C-E5C4-CD47-888C-FCB3373B6D38}"/>
          </ac:spMkLst>
        </pc:spChg>
        <pc:spChg chg="add del">
          <ac:chgData name="Zhuk Vladimir" userId="5f5d7bfd29f9e8a7" providerId="LiveId" clId="{387F5B41-0D89-4116-B948-943BF4ECFD6D}" dt="2024-04-21T18:56:04.678" v="394" actId="26606"/>
          <ac:spMkLst>
            <pc:docMk/>
            <pc:sldMk cId="2229160256" sldId="263"/>
            <ac:spMk id="75" creationId="{D8C68F39-5E8A-844C-A8FD-394F253C1E5F}"/>
          </ac:spMkLst>
        </pc:spChg>
        <pc:spChg chg="add del">
          <ac:chgData name="Zhuk Vladimir" userId="5f5d7bfd29f9e8a7" providerId="LiveId" clId="{387F5B41-0D89-4116-B948-943BF4ECFD6D}" dt="2024-04-21T18:56:04.678" v="394" actId="26606"/>
          <ac:spMkLst>
            <pc:docMk/>
            <pc:sldMk cId="2229160256" sldId="263"/>
            <ac:spMk id="76" creationId="{BC583CEB-AC2B-2640-94F6-5958E6BC5BAB}"/>
          </ac:spMkLst>
        </pc:spChg>
        <pc:spChg chg="add del">
          <ac:chgData name="Zhuk Vladimir" userId="5f5d7bfd29f9e8a7" providerId="LiveId" clId="{387F5B41-0D89-4116-B948-943BF4ECFD6D}" dt="2024-04-21T18:56:04.678" v="394" actId="26606"/>
          <ac:spMkLst>
            <pc:docMk/>
            <pc:sldMk cId="2229160256" sldId="263"/>
            <ac:spMk id="77" creationId="{C756C117-E948-AD03-4F62-546EAE4418A3}"/>
          </ac:spMkLst>
        </pc:spChg>
        <pc:spChg chg="add del">
          <ac:chgData name="Zhuk Vladimir" userId="5f5d7bfd29f9e8a7" providerId="LiveId" clId="{387F5B41-0D89-4116-B948-943BF4ECFD6D}" dt="2024-04-21T18:56:05.888" v="396" actId="26606"/>
          <ac:spMkLst>
            <pc:docMk/>
            <pc:sldMk cId="2229160256" sldId="263"/>
            <ac:spMk id="79" creationId="{C868C70C-E5C4-CD47-888C-FCB3373B6D38}"/>
          </ac:spMkLst>
        </pc:spChg>
        <pc:spChg chg="add del">
          <ac:chgData name="Zhuk Vladimir" userId="5f5d7bfd29f9e8a7" providerId="LiveId" clId="{387F5B41-0D89-4116-B948-943BF4ECFD6D}" dt="2024-04-21T18:56:05.888" v="396" actId="26606"/>
          <ac:spMkLst>
            <pc:docMk/>
            <pc:sldMk cId="2229160256" sldId="263"/>
            <ac:spMk id="80" creationId="{C18F86C6-7A46-AEB2-F1A7-EA110CF954CD}"/>
          </ac:spMkLst>
        </pc:spChg>
        <pc:spChg chg="add del">
          <ac:chgData name="Zhuk Vladimir" userId="5f5d7bfd29f9e8a7" providerId="LiveId" clId="{387F5B41-0D89-4116-B948-943BF4ECFD6D}" dt="2024-04-21T18:56:05.888" v="396" actId="26606"/>
          <ac:spMkLst>
            <pc:docMk/>
            <pc:sldMk cId="2229160256" sldId="263"/>
            <ac:spMk id="81" creationId="{D8C68F39-5E8A-844C-A8FD-394F253C1E5F}"/>
          </ac:spMkLst>
        </pc:spChg>
        <pc:spChg chg="add del">
          <ac:chgData name="Zhuk Vladimir" userId="5f5d7bfd29f9e8a7" providerId="LiveId" clId="{387F5B41-0D89-4116-B948-943BF4ECFD6D}" dt="2024-04-21T18:56:05.888" v="396" actId="26606"/>
          <ac:spMkLst>
            <pc:docMk/>
            <pc:sldMk cId="2229160256" sldId="263"/>
            <ac:spMk id="82" creationId="{BC583CEB-AC2B-2640-94F6-5958E6BC5BAB}"/>
          </ac:spMkLst>
        </pc:spChg>
        <pc:spChg chg="add del">
          <ac:chgData name="Zhuk Vladimir" userId="5f5d7bfd29f9e8a7" providerId="LiveId" clId="{387F5B41-0D89-4116-B948-943BF4ECFD6D}" dt="2024-04-21T18:57:25.758" v="434" actId="26606"/>
          <ac:spMkLst>
            <pc:docMk/>
            <pc:sldMk cId="2229160256" sldId="263"/>
            <ac:spMk id="84" creationId="{C868C70C-E5C4-CD47-888C-FCB3373B6D38}"/>
          </ac:spMkLst>
        </pc:spChg>
        <pc:spChg chg="add del">
          <ac:chgData name="Zhuk Vladimir" userId="5f5d7bfd29f9e8a7" providerId="LiveId" clId="{387F5B41-0D89-4116-B948-943BF4ECFD6D}" dt="2024-04-21T18:57:25.758" v="434" actId="26606"/>
          <ac:spMkLst>
            <pc:docMk/>
            <pc:sldMk cId="2229160256" sldId="263"/>
            <ac:spMk id="85" creationId="{07D40D60-A371-3746-AE79-A8A0DA64CDAF}"/>
          </ac:spMkLst>
        </pc:spChg>
        <pc:spChg chg="add del">
          <ac:chgData name="Zhuk Vladimir" userId="5f5d7bfd29f9e8a7" providerId="LiveId" clId="{387F5B41-0D89-4116-B948-943BF4ECFD6D}" dt="2024-04-21T18:57:25.758" v="434" actId="26606"/>
          <ac:spMkLst>
            <pc:docMk/>
            <pc:sldMk cId="2229160256" sldId="263"/>
            <ac:spMk id="86" creationId="{525EC29A-9786-924D-875A-91FAF9B12697}"/>
          </ac:spMkLst>
        </pc:spChg>
        <pc:spChg chg="add del">
          <ac:chgData name="Zhuk Vladimir" userId="5f5d7bfd29f9e8a7" providerId="LiveId" clId="{387F5B41-0D89-4116-B948-943BF4ECFD6D}" dt="2024-04-21T18:56:09.422" v="398" actId="478"/>
          <ac:spMkLst>
            <pc:docMk/>
            <pc:sldMk cId="2229160256" sldId="263"/>
            <ac:spMk id="87" creationId="{5C34E538-947B-D350-7B8F-7B509E1C8F27}"/>
          </ac:spMkLst>
        </pc:spChg>
        <pc:spChg chg="add del">
          <ac:chgData name="Zhuk Vladimir" userId="5f5d7bfd29f9e8a7" providerId="LiveId" clId="{387F5B41-0D89-4116-B948-943BF4ECFD6D}" dt="2024-04-21T18:57:21.634" v="425" actId="26606"/>
          <ac:spMkLst>
            <pc:docMk/>
            <pc:sldMk cId="2229160256" sldId="263"/>
            <ac:spMk id="91" creationId="{2D03A0B2-4A2F-D846-A5E6-FB7CB9A031F7}"/>
          </ac:spMkLst>
        </pc:spChg>
        <pc:spChg chg="add del">
          <ac:chgData name="Zhuk Vladimir" userId="5f5d7bfd29f9e8a7" providerId="LiveId" clId="{387F5B41-0D89-4116-B948-943BF4ECFD6D}" dt="2024-04-21T18:57:21.634" v="425" actId="26606"/>
          <ac:spMkLst>
            <pc:docMk/>
            <pc:sldMk cId="2229160256" sldId="263"/>
            <ac:spMk id="93" creationId="{7F573F1D-73A7-FB41-BCAD-FC9AA7DEF4F5}"/>
          </ac:spMkLst>
        </pc:spChg>
        <pc:spChg chg="add del">
          <ac:chgData name="Zhuk Vladimir" userId="5f5d7bfd29f9e8a7" providerId="LiveId" clId="{387F5B41-0D89-4116-B948-943BF4ECFD6D}" dt="2024-04-21T18:57:21.634" v="425" actId="26606"/>
          <ac:spMkLst>
            <pc:docMk/>
            <pc:sldMk cId="2229160256" sldId="263"/>
            <ac:spMk id="95" creationId="{A88F843D-1C1B-C740-AC27-E3238D0F5F47}"/>
          </ac:spMkLst>
        </pc:spChg>
        <pc:spChg chg="add del">
          <ac:chgData name="Zhuk Vladimir" userId="5f5d7bfd29f9e8a7" providerId="LiveId" clId="{387F5B41-0D89-4116-B948-943BF4ECFD6D}" dt="2024-04-21T18:57:21.634" v="425" actId="26606"/>
          <ac:spMkLst>
            <pc:docMk/>
            <pc:sldMk cId="2229160256" sldId="263"/>
            <ac:spMk id="97" creationId="{A21C8291-E3D5-4240-8FF4-E5213CBCC453}"/>
          </ac:spMkLst>
        </pc:spChg>
        <pc:spChg chg="add del">
          <ac:chgData name="Zhuk Vladimir" userId="5f5d7bfd29f9e8a7" providerId="LiveId" clId="{387F5B41-0D89-4116-B948-943BF4ECFD6D}" dt="2024-04-21T18:57:21.634" v="425" actId="26606"/>
          <ac:spMkLst>
            <pc:docMk/>
            <pc:sldMk cId="2229160256" sldId="263"/>
            <ac:spMk id="99" creationId="{08B44AFE-C181-7047-8CC9-CA00BD385EEA}"/>
          </ac:spMkLst>
        </pc:spChg>
        <pc:spChg chg="add del">
          <ac:chgData name="Zhuk Vladimir" userId="5f5d7bfd29f9e8a7" providerId="LiveId" clId="{387F5B41-0D89-4116-B948-943BF4ECFD6D}" dt="2024-04-21T18:57:22.752" v="427" actId="26606"/>
          <ac:spMkLst>
            <pc:docMk/>
            <pc:sldMk cId="2229160256" sldId="263"/>
            <ac:spMk id="101" creationId="{2D03A0B2-4A2F-D846-A5E6-FB7CB9A031F7}"/>
          </ac:spMkLst>
        </pc:spChg>
        <pc:spChg chg="add del">
          <ac:chgData name="Zhuk Vladimir" userId="5f5d7bfd29f9e8a7" providerId="LiveId" clId="{387F5B41-0D89-4116-B948-943BF4ECFD6D}" dt="2024-04-21T18:57:22.752" v="427" actId="26606"/>
          <ac:spMkLst>
            <pc:docMk/>
            <pc:sldMk cId="2229160256" sldId="263"/>
            <ac:spMk id="102" creationId="{7F573F1D-73A7-FB41-BCAD-FC9AA7DEF4F5}"/>
          </ac:spMkLst>
        </pc:spChg>
        <pc:spChg chg="add del">
          <ac:chgData name="Zhuk Vladimir" userId="5f5d7bfd29f9e8a7" providerId="LiveId" clId="{387F5B41-0D89-4116-B948-943BF4ECFD6D}" dt="2024-04-21T18:57:22.752" v="427" actId="26606"/>
          <ac:spMkLst>
            <pc:docMk/>
            <pc:sldMk cId="2229160256" sldId="263"/>
            <ac:spMk id="103" creationId="{A88F843D-1C1B-C740-AC27-E3238D0F5F47}"/>
          </ac:spMkLst>
        </pc:spChg>
        <pc:spChg chg="add del">
          <ac:chgData name="Zhuk Vladimir" userId="5f5d7bfd29f9e8a7" providerId="LiveId" clId="{387F5B41-0D89-4116-B948-943BF4ECFD6D}" dt="2024-04-21T18:57:22.752" v="427" actId="26606"/>
          <ac:spMkLst>
            <pc:docMk/>
            <pc:sldMk cId="2229160256" sldId="263"/>
            <ac:spMk id="104" creationId="{D5B0F748-7FA7-4DDF-89A3-7F1D8EE1F7C0}"/>
          </ac:spMkLst>
        </pc:spChg>
        <pc:spChg chg="add del">
          <ac:chgData name="Zhuk Vladimir" userId="5f5d7bfd29f9e8a7" providerId="LiveId" clId="{387F5B41-0D89-4116-B948-943BF4ECFD6D}" dt="2024-04-21T18:57:22.752" v="427" actId="26606"/>
          <ac:spMkLst>
            <pc:docMk/>
            <pc:sldMk cId="2229160256" sldId="263"/>
            <ac:spMk id="105" creationId="{1903E872-C07A-4030-B584-D321D40CABB6}"/>
          </ac:spMkLst>
        </pc:spChg>
        <pc:spChg chg="add del">
          <ac:chgData name="Zhuk Vladimir" userId="5f5d7bfd29f9e8a7" providerId="LiveId" clId="{387F5B41-0D89-4116-B948-943BF4ECFD6D}" dt="2024-04-21T18:57:23.561" v="429" actId="26606"/>
          <ac:spMkLst>
            <pc:docMk/>
            <pc:sldMk cId="2229160256" sldId="263"/>
            <ac:spMk id="107" creationId="{2D03A0B2-4A2F-D846-A5E6-FB7CB9A031F7}"/>
          </ac:spMkLst>
        </pc:spChg>
        <pc:spChg chg="add del">
          <ac:chgData name="Zhuk Vladimir" userId="5f5d7bfd29f9e8a7" providerId="LiveId" clId="{387F5B41-0D89-4116-B948-943BF4ECFD6D}" dt="2024-04-21T18:57:23.561" v="429" actId="26606"/>
          <ac:spMkLst>
            <pc:docMk/>
            <pc:sldMk cId="2229160256" sldId="263"/>
            <ac:spMk id="108" creationId="{7F573F1D-73A7-FB41-BCAD-FC9AA7DEF4F5}"/>
          </ac:spMkLst>
        </pc:spChg>
        <pc:spChg chg="add del">
          <ac:chgData name="Zhuk Vladimir" userId="5f5d7bfd29f9e8a7" providerId="LiveId" clId="{387F5B41-0D89-4116-B948-943BF4ECFD6D}" dt="2024-04-21T18:57:23.561" v="429" actId="26606"/>
          <ac:spMkLst>
            <pc:docMk/>
            <pc:sldMk cId="2229160256" sldId="263"/>
            <ac:spMk id="109" creationId="{A88F843D-1C1B-C740-AC27-E3238D0F5F47}"/>
          </ac:spMkLst>
        </pc:spChg>
        <pc:spChg chg="add del">
          <ac:chgData name="Zhuk Vladimir" userId="5f5d7bfd29f9e8a7" providerId="LiveId" clId="{387F5B41-0D89-4116-B948-943BF4ECFD6D}" dt="2024-04-21T18:57:23.561" v="429" actId="26606"/>
          <ac:spMkLst>
            <pc:docMk/>
            <pc:sldMk cId="2229160256" sldId="263"/>
            <ac:spMk id="110" creationId="{A21C8291-E3D5-4240-8FF4-E5213CBCC453}"/>
          </ac:spMkLst>
        </pc:spChg>
        <pc:spChg chg="add del">
          <ac:chgData name="Zhuk Vladimir" userId="5f5d7bfd29f9e8a7" providerId="LiveId" clId="{387F5B41-0D89-4116-B948-943BF4ECFD6D}" dt="2024-04-21T18:57:23.561" v="429" actId="26606"/>
          <ac:spMkLst>
            <pc:docMk/>
            <pc:sldMk cId="2229160256" sldId="263"/>
            <ac:spMk id="111" creationId="{08B44AFE-C181-7047-8CC9-CA00BD385EEA}"/>
          </ac:spMkLst>
        </pc:spChg>
        <pc:spChg chg="add del">
          <ac:chgData name="Zhuk Vladimir" userId="5f5d7bfd29f9e8a7" providerId="LiveId" clId="{387F5B41-0D89-4116-B948-943BF4ECFD6D}" dt="2024-04-21T18:57:24.466" v="431" actId="26606"/>
          <ac:spMkLst>
            <pc:docMk/>
            <pc:sldMk cId="2229160256" sldId="263"/>
            <ac:spMk id="113" creationId="{2D03A0B2-4A2F-D846-A5E6-FB7CB9A031F7}"/>
          </ac:spMkLst>
        </pc:spChg>
        <pc:spChg chg="add del">
          <ac:chgData name="Zhuk Vladimir" userId="5f5d7bfd29f9e8a7" providerId="LiveId" clId="{387F5B41-0D89-4116-B948-943BF4ECFD6D}" dt="2024-04-21T18:57:24.466" v="431" actId="26606"/>
          <ac:spMkLst>
            <pc:docMk/>
            <pc:sldMk cId="2229160256" sldId="263"/>
            <ac:spMk id="114" creationId="{7F573F1D-73A7-FB41-BCAD-FC9AA7DEF4F5}"/>
          </ac:spMkLst>
        </pc:spChg>
        <pc:spChg chg="add del">
          <ac:chgData name="Zhuk Vladimir" userId="5f5d7bfd29f9e8a7" providerId="LiveId" clId="{387F5B41-0D89-4116-B948-943BF4ECFD6D}" dt="2024-04-21T18:57:24.466" v="431" actId="26606"/>
          <ac:spMkLst>
            <pc:docMk/>
            <pc:sldMk cId="2229160256" sldId="263"/>
            <ac:spMk id="115" creationId="{A88F843D-1C1B-C740-AC27-E3238D0F5F47}"/>
          </ac:spMkLst>
        </pc:spChg>
        <pc:spChg chg="add del">
          <ac:chgData name="Zhuk Vladimir" userId="5f5d7bfd29f9e8a7" providerId="LiveId" clId="{387F5B41-0D89-4116-B948-943BF4ECFD6D}" dt="2024-04-21T18:57:24.466" v="431" actId="26606"/>
          <ac:spMkLst>
            <pc:docMk/>
            <pc:sldMk cId="2229160256" sldId="263"/>
            <ac:spMk id="116" creationId="{1F8285B5-F87E-DD44-AF10-54EDA0471C6E}"/>
          </ac:spMkLst>
        </pc:spChg>
        <pc:spChg chg="add del">
          <ac:chgData name="Zhuk Vladimir" userId="5f5d7bfd29f9e8a7" providerId="LiveId" clId="{387F5B41-0D89-4116-B948-943BF4ECFD6D}" dt="2024-04-21T18:57:24.466" v="431" actId="26606"/>
          <ac:spMkLst>
            <pc:docMk/>
            <pc:sldMk cId="2229160256" sldId="263"/>
            <ac:spMk id="117" creationId="{9F8E50FA-F7A5-5C47-8BB1-544225797004}"/>
          </ac:spMkLst>
        </pc:spChg>
        <pc:spChg chg="add del">
          <ac:chgData name="Zhuk Vladimir" userId="5f5d7bfd29f9e8a7" providerId="LiveId" clId="{387F5B41-0D89-4116-B948-943BF4ECFD6D}" dt="2024-04-21T18:57:25.752" v="433" actId="26606"/>
          <ac:spMkLst>
            <pc:docMk/>
            <pc:sldMk cId="2229160256" sldId="263"/>
            <ac:spMk id="119" creationId="{2D03A0B2-4A2F-D846-A5E6-FB7CB9A031F7}"/>
          </ac:spMkLst>
        </pc:spChg>
        <pc:spChg chg="add del">
          <ac:chgData name="Zhuk Vladimir" userId="5f5d7bfd29f9e8a7" providerId="LiveId" clId="{387F5B41-0D89-4116-B948-943BF4ECFD6D}" dt="2024-04-21T18:57:25.752" v="433" actId="26606"/>
          <ac:spMkLst>
            <pc:docMk/>
            <pc:sldMk cId="2229160256" sldId="263"/>
            <ac:spMk id="120" creationId="{7F573F1D-73A7-FB41-BCAD-FC9AA7DEF4F5}"/>
          </ac:spMkLst>
        </pc:spChg>
        <pc:spChg chg="add del">
          <ac:chgData name="Zhuk Vladimir" userId="5f5d7bfd29f9e8a7" providerId="LiveId" clId="{387F5B41-0D89-4116-B948-943BF4ECFD6D}" dt="2024-04-21T18:57:25.752" v="433" actId="26606"/>
          <ac:spMkLst>
            <pc:docMk/>
            <pc:sldMk cId="2229160256" sldId="263"/>
            <ac:spMk id="121" creationId="{A88F843D-1C1B-C740-AC27-E3238D0F5F47}"/>
          </ac:spMkLst>
        </pc:spChg>
        <pc:spChg chg="add del">
          <ac:chgData name="Zhuk Vladimir" userId="5f5d7bfd29f9e8a7" providerId="LiveId" clId="{387F5B41-0D89-4116-B948-943BF4ECFD6D}" dt="2024-04-21T18:57:25.752" v="433" actId="26606"/>
          <ac:spMkLst>
            <pc:docMk/>
            <pc:sldMk cId="2229160256" sldId="263"/>
            <ac:spMk id="122" creationId="{A21C8291-E3D5-4240-8FF4-E5213CBCC453}"/>
          </ac:spMkLst>
        </pc:spChg>
        <pc:spChg chg="add del">
          <ac:chgData name="Zhuk Vladimir" userId="5f5d7bfd29f9e8a7" providerId="LiveId" clId="{387F5B41-0D89-4116-B948-943BF4ECFD6D}" dt="2024-04-21T18:57:25.752" v="433" actId="26606"/>
          <ac:spMkLst>
            <pc:docMk/>
            <pc:sldMk cId="2229160256" sldId="263"/>
            <ac:spMk id="123" creationId="{08B44AFE-C181-7047-8CC9-CA00BD385EEA}"/>
          </ac:spMkLst>
        </pc:spChg>
        <pc:spChg chg="add del">
          <ac:chgData name="Zhuk Vladimir" userId="5f5d7bfd29f9e8a7" providerId="LiveId" clId="{387F5B41-0D89-4116-B948-943BF4ECFD6D}" dt="2024-04-21T18:57:35.231" v="437" actId="26606"/>
          <ac:spMkLst>
            <pc:docMk/>
            <pc:sldMk cId="2229160256" sldId="263"/>
            <ac:spMk id="125" creationId="{2D03A0B2-4A2F-D846-A5E6-FB7CB9A031F7}"/>
          </ac:spMkLst>
        </pc:spChg>
        <pc:spChg chg="add del">
          <ac:chgData name="Zhuk Vladimir" userId="5f5d7bfd29f9e8a7" providerId="LiveId" clId="{387F5B41-0D89-4116-B948-943BF4ECFD6D}" dt="2024-04-21T18:57:35.231" v="437" actId="26606"/>
          <ac:spMkLst>
            <pc:docMk/>
            <pc:sldMk cId="2229160256" sldId="263"/>
            <ac:spMk id="126" creationId="{7F573F1D-73A7-FB41-BCAD-FC9AA7DEF4F5}"/>
          </ac:spMkLst>
        </pc:spChg>
        <pc:spChg chg="add del">
          <ac:chgData name="Zhuk Vladimir" userId="5f5d7bfd29f9e8a7" providerId="LiveId" clId="{387F5B41-0D89-4116-B948-943BF4ECFD6D}" dt="2024-04-21T18:57:35.231" v="437" actId="26606"/>
          <ac:spMkLst>
            <pc:docMk/>
            <pc:sldMk cId="2229160256" sldId="263"/>
            <ac:spMk id="127" creationId="{A88F843D-1C1B-C740-AC27-E3238D0F5F47}"/>
          </ac:spMkLst>
        </pc:spChg>
        <pc:spChg chg="add del">
          <ac:chgData name="Zhuk Vladimir" userId="5f5d7bfd29f9e8a7" providerId="LiveId" clId="{387F5B41-0D89-4116-B948-943BF4ECFD6D}" dt="2024-04-21T18:57:35.231" v="437" actId="26606"/>
          <ac:spMkLst>
            <pc:docMk/>
            <pc:sldMk cId="2229160256" sldId="263"/>
            <ac:spMk id="128" creationId="{A21C8291-E3D5-4240-8FF4-E5213CBCC453}"/>
          </ac:spMkLst>
        </pc:spChg>
        <pc:spChg chg="add del">
          <ac:chgData name="Zhuk Vladimir" userId="5f5d7bfd29f9e8a7" providerId="LiveId" clId="{387F5B41-0D89-4116-B948-943BF4ECFD6D}" dt="2024-04-21T18:57:35.231" v="437" actId="26606"/>
          <ac:spMkLst>
            <pc:docMk/>
            <pc:sldMk cId="2229160256" sldId="263"/>
            <ac:spMk id="129" creationId="{08B44AFE-C181-7047-8CC9-CA00BD385EEA}"/>
          </ac:spMkLst>
        </pc:spChg>
        <pc:spChg chg="add">
          <ac:chgData name="Zhuk Vladimir" userId="5f5d7bfd29f9e8a7" providerId="LiveId" clId="{387F5B41-0D89-4116-B948-943BF4ECFD6D}" dt="2024-04-21T18:57:35.231" v="437" actId="26606"/>
          <ac:spMkLst>
            <pc:docMk/>
            <pc:sldMk cId="2229160256" sldId="263"/>
            <ac:spMk id="134" creationId="{2D03A0B2-4A2F-D846-A5E6-FB7CB9A031F7}"/>
          </ac:spMkLst>
        </pc:spChg>
        <pc:spChg chg="add">
          <ac:chgData name="Zhuk Vladimir" userId="5f5d7bfd29f9e8a7" providerId="LiveId" clId="{387F5B41-0D89-4116-B948-943BF4ECFD6D}" dt="2024-04-21T18:57:35.231" v="437" actId="26606"/>
          <ac:spMkLst>
            <pc:docMk/>
            <pc:sldMk cId="2229160256" sldId="263"/>
            <ac:spMk id="136" creationId="{7F573F1D-73A7-FB41-BCAD-FC9AA7DEF4F5}"/>
          </ac:spMkLst>
        </pc:spChg>
        <pc:spChg chg="add">
          <ac:chgData name="Zhuk Vladimir" userId="5f5d7bfd29f9e8a7" providerId="LiveId" clId="{387F5B41-0D89-4116-B948-943BF4ECFD6D}" dt="2024-04-21T18:57:35.231" v="437" actId="26606"/>
          <ac:spMkLst>
            <pc:docMk/>
            <pc:sldMk cId="2229160256" sldId="263"/>
            <ac:spMk id="138" creationId="{A88F843D-1C1B-C740-AC27-E3238D0F5F47}"/>
          </ac:spMkLst>
        </pc:spChg>
        <pc:spChg chg="add">
          <ac:chgData name="Zhuk Vladimir" userId="5f5d7bfd29f9e8a7" providerId="LiveId" clId="{387F5B41-0D89-4116-B948-943BF4ECFD6D}" dt="2024-04-21T18:57:35.231" v="437" actId="26606"/>
          <ac:spMkLst>
            <pc:docMk/>
            <pc:sldMk cId="2229160256" sldId="263"/>
            <ac:spMk id="140" creationId="{1F8285B5-F87E-DD44-AF10-54EDA0471C6E}"/>
          </ac:spMkLst>
        </pc:spChg>
        <pc:spChg chg="add">
          <ac:chgData name="Zhuk Vladimir" userId="5f5d7bfd29f9e8a7" providerId="LiveId" clId="{387F5B41-0D89-4116-B948-943BF4ECFD6D}" dt="2024-04-21T18:57:35.231" v="437" actId="26606"/>
          <ac:spMkLst>
            <pc:docMk/>
            <pc:sldMk cId="2229160256" sldId="263"/>
            <ac:spMk id="142" creationId="{9F8E50FA-F7A5-5C47-8BB1-544225797004}"/>
          </ac:spMkLst>
        </pc:spChg>
        <pc:picChg chg="add del mod ord">
          <ac:chgData name="Zhuk Vladimir" userId="5f5d7bfd29f9e8a7" providerId="LiveId" clId="{387F5B41-0D89-4116-B948-943BF4ECFD6D}" dt="2024-04-22T15:25:24.626" v="1098" actId="478"/>
          <ac:picMkLst>
            <pc:docMk/>
            <pc:sldMk cId="2229160256" sldId="263"/>
            <ac:picMk id="5" creationId="{89042284-ACC5-A6EF-E76E-BB5D6A6A2D44}"/>
          </ac:picMkLst>
        </pc:picChg>
        <pc:picChg chg="add del mod ord">
          <ac:chgData name="Zhuk Vladimir" userId="5f5d7bfd29f9e8a7" providerId="LiveId" clId="{387F5B41-0D89-4116-B948-943BF4ECFD6D}" dt="2024-04-22T15:25:26.526" v="1099" actId="478"/>
          <ac:picMkLst>
            <pc:docMk/>
            <pc:sldMk cId="2229160256" sldId="263"/>
            <ac:picMk id="7" creationId="{6A11F282-7BB0-8612-5F33-723E5E13F7BA}"/>
          </ac:picMkLst>
        </pc:picChg>
        <pc:picChg chg="add mod">
          <ac:chgData name="Zhuk Vladimir" userId="5f5d7bfd29f9e8a7" providerId="LiveId" clId="{387F5B41-0D89-4116-B948-943BF4ECFD6D}" dt="2024-04-22T15:25:33.268" v="1104" actId="1076"/>
          <ac:picMkLst>
            <pc:docMk/>
            <pc:sldMk cId="2229160256" sldId="263"/>
            <ac:picMk id="8" creationId="{5FF7A709-CE81-74CC-FD45-9CCC8D70EE91}"/>
          </ac:picMkLst>
        </pc:picChg>
        <pc:picChg chg="add del mod ord">
          <ac:chgData name="Zhuk Vladimir" userId="5f5d7bfd29f9e8a7" providerId="LiveId" clId="{387F5B41-0D89-4116-B948-943BF4ECFD6D}" dt="2024-04-22T15:25:27.726" v="1100" actId="478"/>
          <ac:picMkLst>
            <pc:docMk/>
            <pc:sldMk cId="2229160256" sldId="263"/>
            <ac:picMk id="9" creationId="{F262104B-B1CE-DC77-4710-6478FADD268E}"/>
          </ac:picMkLst>
        </pc:picChg>
        <pc:picChg chg="add mod">
          <ac:chgData name="Zhuk Vladimir" userId="5f5d7bfd29f9e8a7" providerId="LiveId" clId="{387F5B41-0D89-4116-B948-943BF4ECFD6D}" dt="2024-04-22T15:34:44.289" v="1166" actId="1076"/>
          <ac:picMkLst>
            <pc:docMk/>
            <pc:sldMk cId="2229160256" sldId="263"/>
            <ac:picMk id="11" creationId="{26BE6C71-91D4-3C2B-86C0-E3CE1103A295}"/>
          </ac:picMkLst>
        </pc:picChg>
      </pc:sldChg>
      <pc:sldChg chg="addSp delSp modSp add mod setBg delDesignElem">
        <pc:chgData name="Zhuk Vladimir" userId="5f5d7bfd29f9e8a7" providerId="LiveId" clId="{387F5B41-0D89-4116-B948-943BF4ECFD6D}" dt="2024-04-22T15:33:55.133" v="1162" actId="20577"/>
        <pc:sldMkLst>
          <pc:docMk/>
          <pc:sldMk cId="1613482134" sldId="264"/>
        </pc:sldMkLst>
        <pc:spChg chg="mod">
          <ac:chgData name="Zhuk Vladimir" userId="5f5d7bfd29f9e8a7" providerId="LiveId" clId="{387F5B41-0D89-4116-B948-943BF4ECFD6D}" dt="2024-04-22T15:33:11.264" v="1132" actId="20577"/>
          <ac:spMkLst>
            <pc:docMk/>
            <pc:sldMk cId="1613482134" sldId="264"/>
            <ac:spMk id="2" creationId="{21278C99-F55E-5670-52AC-CCE80429133A}"/>
          </ac:spMkLst>
        </pc:spChg>
        <pc:spChg chg="mod">
          <ac:chgData name="Zhuk Vladimir" userId="5f5d7bfd29f9e8a7" providerId="LiveId" clId="{387F5B41-0D89-4116-B948-943BF4ECFD6D}" dt="2024-04-22T15:33:55.133" v="1162" actId="20577"/>
          <ac:spMkLst>
            <pc:docMk/>
            <pc:sldMk cId="1613482134" sldId="264"/>
            <ac:spMk id="3" creationId="{BBB3F94F-5A23-B59C-7E48-638F12BA6333}"/>
          </ac:spMkLst>
        </pc:spChg>
        <pc:spChg chg="del">
          <ac:chgData name="Zhuk Vladimir" userId="5f5d7bfd29f9e8a7" providerId="LiveId" clId="{387F5B41-0D89-4116-B948-943BF4ECFD6D}" dt="2024-04-22T15:15:26.414" v="565"/>
          <ac:spMkLst>
            <pc:docMk/>
            <pc:sldMk cId="1613482134" sldId="264"/>
            <ac:spMk id="23" creationId="{C868C70C-E5C4-CD47-888C-FCB3373B6D38}"/>
          </ac:spMkLst>
        </pc:spChg>
        <pc:spChg chg="del">
          <ac:chgData name="Zhuk Vladimir" userId="5f5d7bfd29f9e8a7" providerId="LiveId" clId="{387F5B41-0D89-4116-B948-943BF4ECFD6D}" dt="2024-04-22T15:15:26.414" v="565"/>
          <ac:spMkLst>
            <pc:docMk/>
            <pc:sldMk cId="1613482134" sldId="264"/>
            <ac:spMk id="25" creationId="{D8C68F39-5E8A-844C-A8FD-394F253C1E5F}"/>
          </ac:spMkLst>
        </pc:spChg>
        <pc:spChg chg="del">
          <ac:chgData name="Zhuk Vladimir" userId="5f5d7bfd29f9e8a7" providerId="LiveId" clId="{387F5B41-0D89-4116-B948-943BF4ECFD6D}" dt="2024-04-22T15:15:26.414" v="565"/>
          <ac:spMkLst>
            <pc:docMk/>
            <pc:sldMk cId="1613482134" sldId="264"/>
            <ac:spMk id="27" creationId="{BC583CEB-AC2B-2640-94F6-5958E6BC5BAB}"/>
          </ac:spMkLst>
        </pc:spChg>
        <pc:picChg chg="add mod">
          <ac:chgData name="Zhuk Vladimir" userId="5f5d7bfd29f9e8a7" providerId="LiveId" clId="{387F5B41-0D89-4116-B948-943BF4ECFD6D}" dt="2024-04-22T15:24:56.582" v="1095" actId="1076"/>
          <ac:picMkLst>
            <pc:docMk/>
            <pc:sldMk cId="1613482134" sldId="264"/>
            <ac:picMk id="5" creationId="{E345FF84-94D3-3046-DDE4-FAE23C24EAD8}"/>
          </ac:picMkLst>
        </pc:picChg>
        <pc:picChg chg="del">
          <ac:chgData name="Zhuk Vladimir" userId="5f5d7bfd29f9e8a7" providerId="LiveId" clId="{387F5B41-0D89-4116-B948-943BF4ECFD6D}" dt="2024-04-22T15:15:33.436" v="566" actId="478"/>
          <ac:picMkLst>
            <pc:docMk/>
            <pc:sldMk cId="1613482134" sldId="264"/>
            <ac:picMk id="7" creationId="{287B9FEE-D391-BDAC-0105-13E6B3A5A6B7}"/>
          </ac:picMkLst>
        </pc:picChg>
      </pc:sldChg>
      <pc:sldChg chg="addSp delSp modSp add mod setBg">
        <pc:chgData name="Zhuk Vladimir" userId="5f5d7bfd29f9e8a7" providerId="LiveId" clId="{387F5B41-0D89-4116-B948-943BF4ECFD6D}" dt="2024-04-22T15:48:03.305" v="1530" actId="27636"/>
        <pc:sldMkLst>
          <pc:docMk/>
          <pc:sldMk cId="57082254" sldId="265"/>
        </pc:sldMkLst>
        <pc:spChg chg="mod">
          <ac:chgData name="Zhuk Vladimir" userId="5f5d7bfd29f9e8a7" providerId="LiveId" clId="{387F5B41-0D89-4116-B948-943BF4ECFD6D}" dt="2024-04-22T15:40:01.487" v="1378" actId="26606"/>
          <ac:spMkLst>
            <pc:docMk/>
            <pc:sldMk cId="57082254" sldId="265"/>
            <ac:spMk id="2" creationId="{21278C99-F55E-5670-52AC-CCE80429133A}"/>
          </ac:spMkLst>
        </pc:spChg>
        <pc:spChg chg="mod ord">
          <ac:chgData name="Zhuk Vladimir" userId="5f5d7bfd29f9e8a7" providerId="LiveId" clId="{387F5B41-0D89-4116-B948-943BF4ECFD6D}" dt="2024-04-22T15:48:03.305" v="1530" actId="27636"/>
          <ac:spMkLst>
            <pc:docMk/>
            <pc:sldMk cId="57082254" sldId="265"/>
            <ac:spMk id="3" creationId="{BBB3F94F-5A23-B59C-7E48-638F12BA6333}"/>
          </ac:spMkLst>
        </pc:spChg>
        <pc:spChg chg="add">
          <ac:chgData name="Zhuk Vladimir" userId="5f5d7bfd29f9e8a7" providerId="LiveId" clId="{387F5B41-0D89-4116-B948-943BF4ECFD6D}" dt="2024-04-22T15:40:01.487" v="1378" actId="26606"/>
          <ac:spMkLst>
            <pc:docMk/>
            <pc:sldMk cId="57082254" sldId="265"/>
            <ac:spMk id="11" creationId="{C868C70C-E5C4-CD47-888C-FCB3373B6D38}"/>
          </ac:spMkLst>
        </pc:spChg>
        <pc:spChg chg="add">
          <ac:chgData name="Zhuk Vladimir" userId="5f5d7bfd29f9e8a7" providerId="LiveId" clId="{387F5B41-0D89-4116-B948-943BF4ECFD6D}" dt="2024-04-22T15:40:01.487" v="1378" actId="26606"/>
          <ac:spMkLst>
            <pc:docMk/>
            <pc:sldMk cId="57082254" sldId="265"/>
            <ac:spMk id="13" creationId="{D8C68F39-5E8A-844C-A8FD-394F253C1E5F}"/>
          </ac:spMkLst>
        </pc:spChg>
        <pc:spChg chg="add">
          <ac:chgData name="Zhuk Vladimir" userId="5f5d7bfd29f9e8a7" providerId="LiveId" clId="{387F5B41-0D89-4116-B948-943BF4ECFD6D}" dt="2024-04-22T15:40:01.487" v="1378" actId="26606"/>
          <ac:spMkLst>
            <pc:docMk/>
            <pc:sldMk cId="57082254" sldId="265"/>
            <ac:spMk id="15" creationId="{BC583CEB-AC2B-2640-94F6-5958E6BC5BAB}"/>
          </ac:spMkLst>
        </pc:spChg>
        <pc:picChg chg="del">
          <ac:chgData name="Zhuk Vladimir" userId="5f5d7bfd29f9e8a7" providerId="LiveId" clId="{387F5B41-0D89-4116-B948-943BF4ECFD6D}" dt="2024-04-22T15:39:54.334" v="1375" actId="478"/>
          <ac:picMkLst>
            <pc:docMk/>
            <pc:sldMk cId="57082254" sldId="265"/>
            <ac:picMk id="5" creationId="{E345FF84-94D3-3046-DDE4-FAE23C24EAD8}"/>
          </ac:picMkLst>
        </pc:picChg>
        <pc:picChg chg="add mod">
          <ac:chgData name="Zhuk Vladimir" userId="5f5d7bfd29f9e8a7" providerId="LiveId" clId="{387F5B41-0D89-4116-B948-943BF4ECFD6D}" dt="2024-04-22T15:40:01.487" v="1378" actId="26606"/>
          <ac:picMkLst>
            <pc:docMk/>
            <pc:sldMk cId="57082254" sldId="265"/>
            <ac:picMk id="6" creationId="{B4A0D23D-B0C2-BA7D-E695-00C4D27AE93B}"/>
          </ac:picMkLst>
        </pc:picChg>
      </pc:sldChg>
      <pc:sldChg chg="addSp delSp modSp add mod setBg delDesignElem">
        <pc:chgData name="Zhuk Vladimir" userId="5f5d7bfd29f9e8a7" providerId="LiveId" clId="{387F5B41-0D89-4116-B948-943BF4ECFD6D}" dt="2024-04-22T15:48:28.812" v="1552" actId="313"/>
        <pc:sldMkLst>
          <pc:docMk/>
          <pc:sldMk cId="2237448381" sldId="266"/>
        </pc:sldMkLst>
        <pc:spChg chg="mod">
          <ac:chgData name="Zhuk Vladimir" userId="5f5d7bfd29f9e8a7" providerId="LiveId" clId="{387F5B41-0D89-4116-B948-943BF4ECFD6D}" dt="2024-04-22T15:43:44.433" v="1467" actId="26606"/>
          <ac:spMkLst>
            <pc:docMk/>
            <pc:sldMk cId="2237448381" sldId="266"/>
            <ac:spMk id="2" creationId="{21278C99-F55E-5670-52AC-CCE80429133A}"/>
          </ac:spMkLst>
        </pc:spChg>
        <pc:spChg chg="mod">
          <ac:chgData name="Zhuk Vladimir" userId="5f5d7bfd29f9e8a7" providerId="LiveId" clId="{387F5B41-0D89-4116-B948-943BF4ECFD6D}" dt="2024-04-22T15:48:28.812" v="1552" actId="313"/>
          <ac:spMkLst>
            <pc:docMk/>
            <pc:sldMk cId="2237448381" sldId="266"/>
            <ac:spMk id="3" creationId="{BBB3F94F-5A23-B59C-7E48-638F12BA6333}"/>
          </ac:spMkLst>
        </pc:spChg>
        <pc:spChg chg="add del">
          <ac:chgData name="Zhuk Vladimir" userId="5f5d7bfd29f9e8a7" providerId="LiveId" clId="{387F5B41-0D89-4116-B948-943BF4ECFD6D}" dt="2024-04-22T15:43:44.433" v="1467" actId="26606"/>
          <ac:spMkLst>
            <pc:docMk/>
            <pc:sldMk cId="2237448381" sldId="266"/>
            <ac:spMk id="10" creationId="{C868C70C-E5C4-CD47-888C-FCB3373B6D38}"/>
          </ac:spMkLst>
        </pc:spChg>
        <pc:spChg chg="del">
          <ac:chgData name="Zhuk Vladimir" userId="5f5d7bfd29f9e8a7" providerId="LiveId" clId="{387F5B41-0D89-4116-B948-943BF4ECFD6D}" dt="2024-04-22T15:40:37.975" v="1394"/>
          <ac:spMkLst>
            <pc:docMk/>
            <pc:sldMk cId="2237448381" sldId="266"/>
            <ac:spMk id="11" creationId="{C868C70C-E5C4-CD47-888C-FCB3373B6D38}"/>
          </ac:spMkLst>
        </pc:spChg>
        <pc:spChg chg="add del">
          <ac:chgData name="Zhuk Vladimir" userId="5f5d7bfd29f9e8a7" providerId="LiveId" clId="{387F5B41-0D89-4116-B948-943BF4ECFD6D}" dt="2024-04-22T15:43:44.433" v="1467" actId="26606"/>
          <ac:spMkLst>
            <pc:docMk/>
            <pc:sldMk cId="2237448381" sldId="266"/>
            <ac:spMk id="12" creationId="{D8C68F39-5E8A-844C-A8FD-394F253C1E5F}"/>
          </ac:spMkLst>
        </pc:spChg>
        <pc:spChg chg="del">
          <ac:chgData name="Zhuk Vladimir" userId="5f5d7bfd29f9e8a7" providerId="LiveId" clId="{387F5B41-0D89-4116-B948-943BF4ECFD6D}" dt="2024-04-22T15:40:37.975" v="1394"/>
          <ac:spMkLst>
            <pc:docMk/>
            <pc:sldMk cId="2237448381" sldId="266"/>
            <ac:spMk id="13" creationId="{D8C68F39-5E8A-844C-A8FD-394F253C1E5F}"/>
          </ac:spMkLst>
        </pc:spChg>
        <pc:spChg chg="add del">
          <ac:chgData name="Zhuk Vladimir" userId="5f5d7bfd29f9e8a7" providerId="LiveId" clId="{387F5B41-0D89-4116-B948-943BF4ECFD6D}" dt="2024-04-22T15:43:44.433" v="1467" actId="26606"/>
          <ac:spMkLst>
            <pc:docMk/>
            <pc:sldMk cId="2237448381" sldId="266"/>
            <ac:spMk id="14" creationId="{BC583CEB-AC2B-2640-94F6-5958E6BC5BAB}"/>
          </ac:spMkLst>
        </pc:spChg>
        <pc:spChg chg="del">
          <ac:chgData name="Zhuk Vladimir" userId="5f5d7bfd29f9e8a7" providerId="LiveId" clId="{387F5B41-0D89-4116-B948-943BF4ECFD6D}" dt="2024-04-22T15:40:37.975" v="1394"/>
          <ac:spMkLst>
            <pc:docMk/>
            <pc:sldMk cId="2237448381" sldId="266"/>
            <ac:spMk id="15" creationId="{BC583CEB-AC2B-2640-94F6-5958E6BC5BAB}"/>
          </ac:spMkLst>
        </pc:spChg>
        <pc:picChg chg="add del mod">
          <ac:chgData name="Zhuk Vladimir" userId="5f5d7bfd29f9e8a7" providerId="LiveId" clId="{387F5B41-0D89-4116-B948-943BF4ECFD6D}" dt="2024-04-22T15:44:22.285" v="1473" actId="478"/>
          <ac:picMkLst>
            <pc:docMk/>
            <pc:sldMk cId="2237448381" sldId="266"/>
            <ac:picMk id="5" creationId="{ECAC126C-1370-AF51-2F1F-F35BC8145F4F}"/>
          </ac:picMkLst>
        </pc:picChg>
        <pc:picChg chg="del">
          <ac:chgData name="Zhuk Vladimir" userId="5f5d7bfd29f9e8a7" providerId="LiveId" clId="{387F5B41-0D89-4116-B948-943BF4ECFD6D}" dt="2024-04-22T15:42:01.969" v="1454" actId="478"/>
          <ac:picMkLst>
            <pc:docMk/>
            <pc:sldMk cId="2237448381" sldId="266"/>
            <ac:picMk id="6" creationId="{B4A0D23D-B0C2-BA7D-E695-00C4D27AE93B}"/>
          </ac:picMkLst>
        </pc:picChg>
        <pc:picChg chg="add del mod">
          <ac:chgData name="Zhuk Vladimir" userId="5f5d7bfd29f9e8a7" providerId="LiveId" clId="{387F5B41-0D89-4116-B948-943BF4ECFD6D}" dt="2024-04-22T15:44:47.269" v="1477" actId="478"/>
          <ac:picMkLst>
            <pc:docMk/>
            <pc:sldMk cId="2237448381" sldId="266"/>
            <ac:picMk id="8" creationId="{BBFEB784-9F8F-F472-E6AB-F02E0463F0E4}"/>
          </ac:picMkLst>
        </pc:picChg>
        <pc:picChg chg="add del mod">
          <ac:chgData name="Zhuk Vladimir" userId="5f5d7bfd29f9e8a7" providerId="LiveId" clId="{387F5B41-0D89-4116-B948-943BF4ECFD6D}" dt="2024-04-22T15:45:14.776" v="1480" actId="478"/>
          <ac:picMkLst>
            <pc:docMk/>
            <pc:sldMk cId="2237448381" sldId="266"/>
            <ac:picMk id="16" creationId="{09B8D177-5757-5A0D-47CB-492109F4D888}"/>
          </ac:picMkLst>
        </pc:picChg>
        <pc:picChg chg="add mod">
          <ac:chgData name="Zhuk Vladimir" userId="5f5d7bfd29f9e8a7" providerId="LiveId" clId="{387F5B41-0D89-4116-B948-943BF4ECFD6D}" dt="2024-04-22T15:45:28.599" v="1482" actId="1076"/>
          <ac:picMkLst>
            <pc:docMk/>
            <pc:sldMk cId="2237448381" sldId="266"/>
            <ac:picMk id="18" creationId="{0ECFD06C-09A0-0CA6-67C9-8D510D3F1B3C}"/>
          </ac:picMkLst>
        </pc:picChg>
      </pc:sldChg>
      <pc:sldChg chg="addSp delSp modSp add mod setBg delDesignElem">
        <pc:chgData name="Zhuk Vladimir" userId="5f5d7bfd29f9e8a7" providerId="LiveId" clId="{387F5B41-0D89-4116-B948-943BF4ECFD6D}" dt="2024-04-22T15:44:14.760" v="1472" actId="1076"/>
        <pc:sldMkLst>
          <pc:docMk/>
          <pc:sldMk cId="3901361258" sldId="267"/>
        </pc:sldMkLst>
        <pc:spChg chg="del">
          <ac:chgData name="Zhuk Vladimir" userId="5f5d7bfd29f9e8a7" providerId="LiveId" clId="{387F5B41-0D89-4116-B948-943BF4ECFD6D}" dt="2024-04-22T15:44:01.089" v="1469"/>
          <ac:spMkLst>
            <pc:docMk/>
            <pc:sldMk cId="3901361258" sldId="267"/>
            <ac:spMk id="134" creationId="{2D03A0B2-4A2F-D846-A5E6-FB7CB9A031F7}"/>
          </ac:spMkLst>
        </pc:spChg>
        <pc:spChg chg="del">
          <ac:chgData name="Zhuk Vladimir" userId="5f5d7bfd29f9e8a7" providerId="LiveId" clId="{387F5B41-0D89-4116-B948-943BF4ECFD6D}" dt="2024-04-22T15:44:01.089" v="1469"/>
          <ac:spMkLst>
            <pc:docMk/>
            <pc:sldMk cId="3901361258" sldId="267"/>
            <ac:spMk id="136" creationId="{7F573F1D-73A7-FB41-BCAD-FC9AA7DEF4F5}"/>
          </ac:spMkLst>
        </pc:spChg>
        <pc:spChg chg="del">
          <ac:chgData name="Zhuk Vladimir" userId="5f5d7bfd29f9e8a7" providerId="LiveId" clId="{387F5B41-0D89-4116-B948-943BF4ECFD6D}" dt="2024-04-22T15:44:01.089" v="1469"/>
          <ac:spMkLst>
            <pc:docMk/>
            <pc:sldMk cId="3901361258" sldId="267"/>
            <ac:spMk id="138" creationId="{A88F843D-1C1B-C740-AC27-E3238D0F5F47}"/>
          </ac:spMkLst>
        </pc:spChg>
        <pc:spChg chg="del">
          <ac:chgData name="Zhuk Vladimir" userId="5f5d7bfd29f9e8a7" providerId="LiveId" clId="{387F5B41-0D89-4116-B948-943BF4ECFD6D}" dt="2024-04-22T15:44:01.089" v="1469"/>
          <ac:spMkLst>
            <pc:docMk/>
            <pc:sldMk cId="3901361258" sldId="267"/>
            <ac:spMk id="140" creationId="{1F8285B5-F87E-DD44-AF10-54EDA0471C6E}"/>
          </ac:spMkLst>
        </pc:spChg>
        <pc:spChg chg="del">
          <ac:chgData name="Zhuk Vladimir" userId="5f5d7bfd29f9e8a7" providerId="LiveId" clId="{387F5B41-0D89-4116-B948-943BF4ECFD6D}" dt="2024-04-22T15:44:01.089" v="1469"/>
          <ac:spMkLst>
            <pc:docMk/>
            <pc:sldMk cId="3901361258" sldId="267"/>
            <ac:spMk id="142" creationId="{9F8E50FA-F7A5-5C47-8BB1-544225797004}"/>
          </ac:spMkLst>
        </pc:spChg>
        <pc:picChg chg="add mod">
          <ac:chgData name="Zhuk Vladimir" userId="5f5d7bfd29f9e8a7" providerId="LiveId" clId="{387F5B41-0D89-4116-B948-943BF4ECFD6D}" dt="2024-04-22T15:44:14.760" v="1472" actId="1076"/>
          <ac:picMkLst>
            <pc:docMk/>
            <pc:sldMk cId="3901361258" sldId="267"/>
            <ac:picMk id="2" creationId="{45B71260-F29D-08FC-C56C-ACD3F1DB033F}"/>
          </ac:picMkLst>
        </pc:picChg>
        <pc:picChg chg="del">
          <ac:chgData name="Zhuk Vladimir" userId="5f5d7bfd29f9e8a7" providerId="LiveId" clId="{387F5B41-0D89-4116-B948-943BF4ECFD6D}" dt="2024-04-22T15:44:02.898" v="1470" actId="478"/>
          <ac:picMkLst>
            <pc:docMk/>
            <pc:sldMk cId="3901361258" sldId="267"/>
            <ac:picMk id="11" creationId="{26BE6C71-91D4-3C2B-86C0-E3CE1103A295}"/>
          </ac:picMkLst>
        </pc:picChg>
      </pc:sldChg>
      <pc:sldMasterChg chg="del delSldLayout">
        <pc:chgData name="Zhuk Vladimir" userId="5f5d7bfd29f9e8a7" providerId="LiveId" clId="{387F5B41-0D89-4116-B948-943BF4ECFD6D}" dt="2024-04-21T18:41:15.596" v="75" actId="26606"/>
        <pc:sldMasterMkLst>
          <pc:docMk/>
          <pc:sldMasterMk cId="3830279926" sldId="2147483648"/>
        </pc:sldMasterMkLst>
        <pc:sldLayoutChg chg="del">
          <pc:chgData name="Zhuk Vladimir" userId="5f5d7bfd29f9e8a7" providerId="LiveId" clId="{387F5B41-0D89-4116-B948-943BF4ECFD6D}" dt="2024-04-21T18:41:15.596" v="75" actId="26606"/>
          <pc:sldLayoutMkLst>
            <pc:docMk/>
            <pc:sldMasterMk cId="3830279926" sldId="2147483648"/>
            <pc:sldLayoutMk cId="3498912818" sldId="2147483649"/>
          </pc:sldLayoutMkLst>
        </pc:sldLayoutChg>
        <pc:sldLayoutChg chg="del">
          <pc:chgData name="Zhuk Vladimir" userId="5f5d7bfd29f9e8a7" providerId="LiveId" clId="{387F5B41-0D89-4116-B948-943BF4ECFD6D}" dt="2024-04-21T18:41:15.596" v="75" actId="26606"/>
          <pc:sldLayoutMkLst>
            <pc:docMk/>
            <pc:sldMasterMk cId="3830279926" sldId="2147483648"/>
            <pc:sldLayoutMk cId="3633390190" sldId="2147483650"/>
          </pc:sldLayoutMkLst>
        </pc:sldLayoutChg>
        <pc:sldLayoutChg chg="del">
          <pc:chgData name="Zhuk Vladimir" userId="5f5d7bfd29f9e8a7" providerId="LiveId" clId="{387F5B41-0D89-4116-B948-943BF4ECFD6D}" dt="2024-04-21T18:41:15.596" v="75" actId="26606"/>
          <pc:sldLayoutMkLst>
            <pc:docMk/>
            <pc:sldMasterMk cId="3830279926" sldId="2147483648"/>
            <pc:sldLayoutMk cId="38700834" sldId="2147483651"/>
          </pc:sldLayoutMkLst>
        </pc:sldLayoutChg>
        <pc:sldLayoutChg chg="del">
          <pc:chgData name="Zhuk Vladimir" userId="5f5d7bfd29f9e8a7" providerId="LiveId" clId="{387F5B41-0D89-4116-B948-943BF4ECFD6D}" dt="2024-04-21T18:41:15.596" v="75" actId="26606"/>
          <pc:sldLayoutMkLst>
            <pc:docMk/>
            <pc:sldMasterMk cId="3830279926" sldId="2147483648"/>
            <pc:sldLayoutMk cId="2284522283" sldId="2147483652"/>
          </pc:sldLayoutMkLst>
        </pc:sldLayoutChg>
        <pc:sldLayoutChg chg="del">
          <pc:chgData name="Zhuk Vladimir" userId="5f5d7bfd29f9e8a7" providerId="LiveId" clId="{387F5B41-0D89-4116-B948-943BF4ECFD6D}" dt="2024-04-21T18:41:15.596" v="75" actId="26606"/>
          <pc:sldLayoutMkLst>
            <pc:docMk/>
            <pc:sldMasterMk cId="3830279926" sldId="2147483648"/>
            <pc:sldLayoutMk cId="274485805" sldId="2147483653"/>
          </pc:sldLayoutMkLst>
        </pc:sldLayoutChg>
        <pc:sldLayoutChg chg="del">
          <pc:chgData name="Zhuk Vladimir" userId="5f5d7bfd29f9e8a7" providerId="LiveId" clId="{387F5B41-0D89-4116-B948-943BF4ECFD6D}" dt="2024-04-21T18:41:15.596" v="75" actId="26606"/>
          <pc:sldLayoutMkLst>
            <pc:docMk/>
            <pc:sldMasterMk cId="3830279926" sldId="2147483648"/>
            <pc:sldLayoutMk cId="1234991694" sldId="2147483654"/>
          </pc:sldLayoutMkLst>
        </pc:sldLayoutChg>
        <pc:sldLayoutChg chg="del">
          <pc:chgData name="Zhuk Vladimir" userId="5f5d7bfd29f9e8a7" providerId="LiveId" clId="{387F5B41-0D89-4116-B948-943BF4ECFD6D}" dt="2024-04-21T18:41:15.596" v="75" actId="26606"/>
          <pc:sldLayoutMkLst>
            <pc:docMk/>
            <pc:sldMasterMk cId="3830279926" sldId="2147483648"/>
            <pc:sldLayoutMk cId="1695755495" sldId="2147483655"/>
          </pc:sldLayoutMkLst>
        </pc:sldLayoutChg>
        <pc:sldLayoutChg chg="del">
          <pc:chgData name="Zhuk Vladimir" userId="5f5d7bfd29f9e8a7" providerId="LiveId" clId="{387F5B41-0D89-4116-B948-943BF4ECFD6D}" dt="2024-04-21T18:41:15.596" v="75" actId="26606"/>
          <pc:sldLayoutMkLst>
            <pc:docMk/>
            <pc:sldMasterMk cId="3830279926" sldId="2147483648"/>
            <pc:sldLayoutMk cId="1426662936" sldId="2147483656"/>
          </pc:sldLayoutMkLst>
        </pc:sldLayoutChg>
        <pc:sldLayoutChg chg="del">
          <pc:chgData name="Zhuk Vladimir" userId="5f5d7bfd29f9e8a7" providerId="LiveId" clId="{387F5B41-0D89-4116-B948-943BF4ECFD6D}" dt="2024-04-21T18:41:15.596" v="75" actId="26606"/>
          <pc:sldLayoutMkLst>
            <pc:docMk/>
            <pc:sldMasterMk cId="3830279926" sldId="2147483648"/>
            <pc:sldLayoutMk cId="2611368839" sldId="2147483657"/>
          </pc:sldLayoutMkLst>
        </pc:sldLayoutChg>
        <pc:sldLayoutChg chg="del">
          <pc:chgData name="Zhuk Vladimir" userId="5f5d7bfd29f9e8a7" providerId="LiveId" clId="{387F5B41-0D89-4116-B948-943BF4ECFD6D}" dt="2024-04-21T18:41:15.596" v="75" actId="26606"/>
          <pc:sldLayoutMkLst>
            <pc:docMk/>
            <pc:sldMasterMk cId="3830279926" sldId="2147483648"/>
            <pc:sldLayoutMk cId="1558782023" sldId="2147483658"/>
          </pc:sldLayoutMkLst>
        </pc:sldLayoutChg>
        <pc:sldLayoutChg chg="del">
          <pc:chgData name="Zhuk Vladimir" userId="5f5d7bfd29f9e8a7" providerId="LiveId" clId="{387F5B41-0D89-4116-B948-943BF4ECFD6D}" dt="2024-04-21T18:41:15.596" v="75" actId="26606"/>
          <pc:sldLayoutMkLst>
            <pc:docMk/>
            <pc:sldMasterMk cId="3830279926" sldId="2147483648"/>
            <pc:sldLayoutMk cId="2944153869" sldId="2147483659"/>
          </pc:sldLayoutMkLst>
        </pc:sldLayoutChg>
      </pc:sldMasterChg>
      <pc:sldMasterChg chg="add addSldLayout">
        <pc:chgData name="Zhuk Vladimir" userId="5f5d7bfd29f9e8a7" providerId="LiveId" clId="{387F5B41-0D89-4116-B948-943BF4ECFD6D}" dt="2024-04-21T18:41:15.596" v="75" actId="26606"/>
        <pc:sldMasterMkLst>
          <pc:docMk/>
          <pc:sldMasterMk cId="1802884649" sldId="2147483712"/>
        </pc:sldMasterMkLst>
        <pc:sldLayoutChg chg="add">
          <pc:chgData name="Zhuk Vladimir" userId="5f5d7bfd29f9e8a7" providerId="LiveId" clId="{387F5B41-0D89-4116-B948-943BF4ECFD6D}" dt="2024-04-21T18:41:15.596" v="75" actId="26606"/>
          <pc:sldLayoutMkLst>
            <pc:docMk/>
            <pc:sldMasterMk cId="1802884649" sldId="2147483712"/>
            <pc:sldLayoutMk cId="480922261" sldId="2147483701"/>
          </pc:sldLayoutMkLst>
        </pc:sldLayoutChg>
        <pc:sldLayoutChg chg="add">
          <pc:chgData name="Zhuk Vladimir" userId="5f5d7bfd29f9e8a7" providerId="LiveId" clId="{387F5B41-0D89-4116-B948-943BF4ECFD6D}" dt="2024-04-21T18:41:15.596" v="75" actId="26606"/>
          <pc:sldLayoutMkLst>
            <pc:docMk/>
            <pc:sldMasterMk cId="1802884649" sldId="2147483712"/>
            <pc:sldLayoutMk cId="2236073051" sldId="2147483702"/>
          </pc:sldLayoutMkLst>
        </pc:sldLayoutChg>
        <pc:sldLayoutChg chg="add">
          <pc:chgData name="Zhuk Vladimir" userId="5f5d7bfd29f9e8a7" providerId="LiveId" clId="{387F5B41-0D89-4116-B948-943BF4ECFD6D}" dt="2024-04-21T18:41:15.596" v="75" actId="26606"/>
          <pc:sldLayoutMkLst>
            <pc:docMk/>
            <pc:sldMasterMk cId="1802884649" sldId="2147483712"/>
            <pc:sldLayoutMk cId="60214908" sldId="2147483703"/>
          </pc:sldLayoutMkLst>
        </pc:sldLayoutChg>
        <pc:sldLayoutChg chg="add">
          <pc:chgData name="Zhuk Vladimir" userId="5f5d7bfd29f9e8a7" providerId="LiveId" clId="{387F5B41-0D89-4116-B948-943BF4ECFD6D}" dt="2024-04-21T18:41:15.596" v="75" actId="26606"/>
          <pc:sldLayoutMkLst>
            <pc:docMk/>
            <pc:sldMasterMk cId="1802884649" sldId="2147483712"/>
            <pc:sldLayoutMk cId="1640666673" sldId="2147483704"/>
          </pc:sldLayoutMkLst>
        </pc:sldLayoutChg>
        <pc:sldLayoutChg chg="add">
          <pc:chgData name="Zhuk Vladimir" userId="5f5d7bfd29f9e8a7" providerId="LiveId" clId="{387F5B41-0D89-4116-B948-943BF4ECFD6D}" dt="2024-04-21T18:41:15.596" v="75" actId="26606"/>
          <pc:sldLayoutMkLst>
            <pc:docMk/>
            <pc:sldMasterMk cId="1802884649" sldId="2147483712"/>
            <pc:sldLayoutMk cId="34811261" sldId="2147483705"/>
          </pc:sldLayoutMkLst>
        </pc:sldLayoutChg>
        <pc:sldLayoutChg chg="add">
          <pc:chgData name="Zhuk Vladimir" userId="5f5d7bfd29f9e8a7" providerId="LiveId" clId="{387F5B41-0D89-4116-B948-943BF4ECFD6D}" dt="2024-04-21T18:41:15.596" v="75" actId="26606"/>
          <pc:sldLayoutMkLst>
            <pc:docMk/>
            <pc:sldMasterMk cId="1802884649" sldId="2147483712"/>
            <pc:sldLayoutMk cId="1988228589" sldId="2147483706"/>
          </pc:sldLayoutMkLst>
        </pc:sldLayoutChg>
        <pc:sldLayoutChg chg="add">
          <pc:chgData name="Zhuk Vladimir" userId="5f5d7bfd29f9e8a7" providerId="LiveId" clId="{387F5B41-0D89-4116-B948-943BF4ECFD6D}" dt="2024-04-21T18:41:15.596" v="75" actId="26606"/>
          <pc:sldLayoutMkLst>
            <pc:docMk/>
            <pc:sldMasterMk cId="1802884649" sldId="2147483712"/>
            <pc:sldLayoutMk cId="1347556317" sldId="2147483707"/>
          </pc:sldLayoutMkLst>
        </pc:sldLayoutChg>
        <pc:sldLayoutChg chg="add">
          <pc:chgData name="Zhuk Vladimir" userId="5f5d7bfd29f9e8a7" providerId="LiveId" clId="{387F5B41-0D89-4116-B948-943BF4ECFD6D}" dt="2024-04-21T18:41:15.596" v="75" actId="26606"/>
          <pc:sldLayoutMkLst>
            <pc:docMk/>
            <pc:sldMasterMk cId="1802884649" sldId="2147483712"/>
            <pc:sldLayoutMk cId="3431061304" sldId="2147483708"/>
          </pc:sldLayoutMkLst>
        </pc:sldLayoutChg>
        <pc:sldLayoutChg chg="add">
          <pc:chgData name="Zhuk Vladimir" userId="5f5d7bfd29f9e8a7" providerId="LiveId" clId="{387F5B41-0D89-4116-B948-943BF4ECFD6D}" dt="2024-04-21T18:41:15.596" v="75" actId="26606"/>
          <pc:sldLayoutMkLst>
            <pc:docMk/>
            <pc:sldMasterMk cId="1802884649" sldId="2147483712"/>
            <pc:sldLayoutMk cId="3257999631" sldId="2147483709"/>
          </pc:sldLayoutMkLst>
        </pc:sldLayoutChg>
        <pc:sldLayoutChg chg="add">
          <pc:chgData name="Zhuk Vladimir" userId="5f5d7bfd29f9e8a7" providerId="LiveId" clId="{387F5B41-0D89-4116-B948-943BF4ECFD6D}" dt="2024-04-21T18:41:15.596" v="75" actId="26606"/>
          <pc:sldLayoutMkLst>
            <pc:docMk/>
            <pc:sldMasterMk cId="1802884649" sldId="2147483712"/>
            <pc:sldLayoutMk cId="3334929441" sldId="2147483710"/>
          </pc:sldLayoutMkLst>
        </pc:sldLayoutChg>
        <pc:sldLayoutChg chg="add">
          <pc:chgData name="Zhuk Vladimir" userId="5f5d7bfd29f9e8a7" providerId="LiveId" clId="{387F5B41-0D89-4116-B948-943BF4ECFD6D}" dt="2024-04-21T18:41:15.596" v="75" actId="26606"/>
          <pc:sldLayoutMkLst>
            <pc:docMk/>
            <pc:sldMasterMk cId="1802884649" sldId="2147483712"/>
            <pc:sldLayoutMk cId="4145016739" sldId="2147483711"/>
          </pc:sldLayoutMkLst>
        </pc:sldLayoutChg>
      </pc:sldMasterChg>
    </pc:docChg>
  </pc:docChgLst>
</pc:chgInfo>
</file>

<file path=ppt/media/hdphoto1.wdp>
</file>

<file path=ppt/media/image1.jpeg>
</file>

<file path=ppt/media/image10.png>
</file>

<file path=ppt/media/image11.jpeg>
</file>

<file path=ppt/media/image2.jpeg>
</file>

<file path=ppt/media/image3.png>
</file>

<file path=ppt/media/image4.svg>
</file>

<file path=ppt/media/image5.png>
</file>

<file path=ppt/media/image6.gi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03645-DCFE-47FC-8A66-F9A45A422E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21150" y="1247140"/>
            <a:ext cx="7891760" cy="3450844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D509FA-7BD7-4D45-998F-0E43038F17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21150" y="4818126"/>
            <a:ext cx="7891760" cy="1268984"/>
          </a:xfrm>
        </p:spPr>
        <p:txBody>
          <a:bodyPr anchor="b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D03A0B2-4A2F-D846-A5E6-FB7CB9A031F7}"/>
              </a:ext>
            </a:extLst>
          </p:cNvPr>
          <p:cNvSpPr/>
          <p:nvPr/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F573F1D-73A7-FB41-BCAD-FC9AA7DEF4F5}"/>
              </a:ext>
            </a:extLst>
          </p:cNvPr>
          <p:cNvSpPr/>
          <p:nvPr/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FA51C-E4FE-4BF2-A2DD-E32DE57D8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449AA12-8195-4182-A7AC-2E7E59DFBDAF}" type="datetimeFigureOut">
              <a:rPr lang="en-US" smtClean="0"/>
              <a:pPr algn="r"/>
              <a:t>4/22/2024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438448-FC2D-4A2F-B7C0-04AC50311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1150" y="6292850"/>
            <a:ext cx="4114800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3B07C67E-EAD9-47D8-9559-4E091BC03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5563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C53B0-59B2-4B39-93E0-DCFBB932C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525200" cy="15504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8C5F7B-98AC-425B-80BD-6C6F3032D0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87710" y="2160016"/>
            <a:ext cx="9525200" cy="392615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88C2EE-2433-424A-878C-24514FF5D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FEFD20-ADE2-40F3-A071-6D1E97F8F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B7D1D5-5E92-48E1-9475-EC122D3FE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0FCF945-5CF3-5542-A36A-9CBB738E735E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C7D61B-66C5-4341-8F2D-129A9E4D8283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666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47FBCF-6EDB-4883-92D4-612F4D1C55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46380" y="565149"/>
            <a:ext cx="2266530" cy="56118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9D2DF8-B588-416F-AA11-9F3A0DDE67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87710" y="565149"/>
            <a:ext cx="7088929" cy="56118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2F7B1D-405D-4EE7-9A23-3F21916C9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7B9304-686C-431A-8E7F-D9DD19F4D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A240B-DB2E-46ED-8AC6-744B2C1C7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F275F2C-778B-864A-8379-6D0726B18FDC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70051C8-76B3-384B-BCF1-60BB80301FCD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228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C5DD8-8608-4B55-96D8-0AB848C02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A3CC0B-7B21-422D-937D-FBD49EE939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0EAFA-89BC-43E9-8EB9-B6B3CD136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850944-70C2-487F-A102-58CDFB94C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77B7B8-A972-455E-9D8C-9B8026A53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CC95119-6D9D-3542-9E0E-4171B33DC9CA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EFC92F19-7317-314C-81B7-43B8B687F4E4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0613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087F2-AA0E-4F0C-9AD6-235302157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1150" y="1251674"/>
            <a:ext cx="7891760" cy="2914688"/>
          </a:xfrm>
        </p:spPr>
        <p:txBody>
          <a:bodyPr anchor="t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937807-96B8-4061-A845-1287216BF5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21150" y="4818126"/>
            <a:ext cx="7891760" cy="1271524"/>
          </a:xfrm>
        </p:spPr>
        <p:txBody>
          <a:bodyPr anchor="b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AF346-9503-4767-BCB4-84B823E27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59605B-A39D-4BEE-B46F-16CF13FA0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1150" y="62928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75834A-942D-410B-A430-43F9E01FC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AD199D5-C485-D449-9804-F755E0907B51}"/>
              </a:ext>
            </a:extLst>
          </p:cNvPr>
          <p:cNvSpPr/>
          <p:nvPr/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290D1A7-C550-2540-86C9-EB0FB2EB2E71}"/>
              </a:ext>
            </a:extLst>
          </p:cNvPr>
          <p:cNvSpPr/>
          <p:nvPr/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9996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FCAD2-C321-4E81-AEBE-696A90E2D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15504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F20CD1-0E09-4415-911C-0F5B7341DD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87709" y="2160016"/>
            <a:ext cx="4425437" cy="392709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963EDD-031A-49CA-9130-067550BD0D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48963" y="2160016"/>
            <a:ext cx="4425437" cy="39270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808E79-A0BE-49F3-AE92-7EE5CC78F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98B87C-BF1E-47CF-9A4E-FD4BE32C0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C06E71-46F6-469C-A9CA-E707EBE51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52659F6-6B3B-A545-A45F-FAD238210D47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80637F8-15DE-2240-8BF8-D6E57A337B1A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9294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3B26D-64DE-4314-8BD2-25FD618FB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1056" y="457200"/>
            <a:ext cx="9521854" cy="15544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D77613-5CEE-4B05-A937-CD43EAAABF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91057" y="2165086"/>
            <a:ext cx="4425696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3E4779-3B5A-4993-9C7F-FB19F1633F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91056" y="2988998"/>
            <a:ext cx="4425697" cy="309811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51081A-685C-4C18-9AE9-425106A02F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87214" y="2165086"/>
            <a:ext cx="4425696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80F424-FE3A-4B7D-B60C-7AEA2118A5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87214" y="2988998"/>
            <a:ext cx="4425696" cy="309811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4D2A96-CD7D-41BC-BDBE-5E29B7C0B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D1471D-6DDE-4E56-84E9-48136966A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A3F451-CF28-4F57-B844-52A665440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D1FA03E-7A83-AB41-BB4B-25B04946559A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7702630-3C98-A142-9D04-1D852974DC26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0167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22D7A-4502-49C3-BAFB-6D46F7A2E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AB67EE-A167-43D1-9C58-7B736CF28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5605B7-599B-450E-9E8D-2A9AE3F30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5BD2B1-8C5F-430B-A0F2-CD5281AB7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BA877B-B45A-BD48-8FC8-E752E7D7174F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BF3343D-2AFA-B544-B40A-315F5EC680B6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1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308016-71BA-4CD3-918D-51613F7F4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B24F46-0425-47C6-9FFB-F69AFFFE8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CE7A99-1593-4189-A514-8209CC32A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1C15DFD-AB97-AB43-A6C9-2808708C91B4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A05BA89-ECA6-2247-ABBB-3C67160202E9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9222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E933B-3FC6-4B08-9FBE-2DD48307A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2" y="455362"/>
            <a:ext cx="4043440" cy="1584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FBD4A-4514-4DCE-8F18-914DF3F4EE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1232" y="565151"/>
            <a:ext cx="5358384" cy="552196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5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F18C85-0675-4202-B796-3527668549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7712" y="2039874"/>
            <a:ext cx="4043440" cy="38291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0079E5-F934-4D04-866F-F7CB5B08A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05FC94-7915-439A-B937-F02D1BB03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B69B19-4156-4584-B1DC-4F42F200B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C1B6031-8ABE-F648-8E05-3D08D0D54B53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DABD855-35E6-BE4F-8B03-FD12DDB32E10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073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E1F3B-090C-4BB5-84BE-8ED0FC598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1" y="455362"/>
            <a:ext cx="4043436" cy="1584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97C49E-9426-4B24-B2A7-C54B89DA60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71232" y="565150"/>
            <a:ext cx="5355607" cy="552267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C7F011-0A5F-44E9-88CD-C95A33351B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7711" y="2039874"/>
            <a:ext cx="4043436" cy="38291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721C85-27BB-4533-A21B-C379FE03A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018850-01F1-4247-9BFD-1DDC5DDDC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B365A9-4C28-480F-B370-2DFF234B7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20EAFF3-0A84-F84B-90E4-A596F00B3DC2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8392559-3C15-B249-93C9-B0F7E9E5DDD8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149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7ACD69-D2F4-4938-B590-C414049017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155041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762BD4-BA0F-4CA4-BAE3-DF2B5087C0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87710" y="2160016"/>
            <a:ext cx="9486690" cy="39261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0B2FEE-249E-42F1-94D8-A8C0759EF4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18632" y="6292850"/>
            <a:ext cx="30942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49AA12-8195-4182-A7AC-2E7E59DFBDAF}" type="datetimeFigureOut">
              <a:rPr lang="en-US" smtClean="0"/>
              <a:pPr/>
              <a:t>4/22/2024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60C617-A890-4920-83B0-143C033490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711" y="62928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F1B4F1-B06B-4BBE-BFFF-C0B386E244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9574" y="6292850"/>
            <a:ext cx="8138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DFC975-2FD7-44A5-9E78-ECBA4615607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88464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05" r:id="rId6"/>
    <p:sldLayoutId id="2147483701" r:id="rId7"/>
    <p:sldLayoutId id="2147483702" r:id="rId8"/>
    <p:sldLayoutId id="2147483703" r:id="rId9"/>
    <p:sldLayoutId id="2147483704" r:id="rId10"/>
    <p:sldLayoutId id="2147483706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200"/>
        </a:spcBef>
        <a:buClr>
          <a:schemeClr val="accent1"/>
        </a:buClr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kartinysistoriey.ru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7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5334AF1-0FCD-794D-F593-4F091DC0D0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5151" y="1247140"/>
            <a:ext cx="5657899" cy="3450844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Telegram</a:t>
            </a:r>
            <a:r>
              <a:rPr lang="ru-RU" dirty="0"/>
              <a:t>-бот «Картины с историей»</a:t>
            </a:r>
            <a:endParaRPr lang="en-US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64204AE-2FCA-EBAC-ED2E-C1F052F93B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5151" y="4818126"/>
            <a:ext cx="5657899" cy="1268984"/>
          </a:xfrm>
        </p:spPr>
        <p:txBody>
          <a:bodyPr>
            <a:normAutofit/>
          </a:bodyPr>
          <a:lstStyle/>
          <a:p>
            <a:r>
              <a:rPr lang="ru-RU" dirty="0"/>
              <a:t>Жук Владимир</a:t>
            </a:r>
          </a:p>
          <a:p>
            <a:r>
              <a:rPr lang="ru-RU" dirty="0"/>
              <a:t>Калининград, 2024</a:t>
            </a:r>
            <a:endParaRPr lang="en-US" dirty="0"/>
          </a:p>
        </p:txBody>
      </p:sp>
      <p:pic>
        <p:nvPicPr>
          <p:cNvPr id="4" name="Picture 3" descr="Изображение выглядит как Красочность, зеленый, Графика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5C1F598C-927F-4E95-9BC3-116014FE514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23" r="43490" b="-1"/>
          <a:stretch/>
        </p:blipFill>
        <p:spPr>
          <a:xfrm>
            <a:off x="7084119" y="10"/>
            <a:ext cx="5104833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21C8291-E3D5-4240-8FF4-E5213CBCC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85389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8B44AFE-C181-7047-8CC9-CA00BD385E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85389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pic>
        <p:nvPicPr>
          <p:cNvPr id="5" name="Рисунок 4" descr="Изображение выглядит как текст, Шрифт, логотип, Графика&#10;&#10;Автоматически созданное описание">
            <a:extLst>
              <a:ext uri="{FF2B5EF4-FFF2-40B4-BE49-F238E27FC236}">
                <a16:creationId xmlns:a16="http://schemas.microsoft.com/office/drawing/2014/main" id="{D39E2A16-233C-D279-AAAD-B8DA4B6996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4046" y="-10"/>
            <a:ext cx="316898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9024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C868C70C-E5C4-CD47-888C-FCB3373B6D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8C68F39-5E8A-844C-A8FD-394F253C1E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C583CEB-AC2B-2640-94F6-5958E6BC5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278C99-F55E-5670-52AC-CCE804291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5729" y="455362"/>
            <a:ext cx="3378671" cy="155041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ru-RU" dirty="0"/>
              <a:t>Друзья!</a:t>
            </a:r>
            <a:endParaRPr lang="en-US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BB3F94F-5A23-B59C-7E48-638F12BA63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31152" y="1647952"/>
            <a:ext cx="4736592" cy="3926152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pPr marL="0" indent="0">
              <a:buNone/>
            </a:pPr>
            <a:r>
              <a:rPr lang="ru-RU" dirty="0"/>
              <a:t>Приветствую вас на моем познавательном Телеграм канале.</a:t>
            </a:r>
            <a:endParaRPr lang="en-US" dirty="0"/>
          </a:p>
          <a:p>
            <a:pPr marL="0" indent="0">
              <a:buNone/>
            </a:pPr>
            <a:r>
              <a:rPr lang="ru-RU" dirty="0"/>
              <a:t>Позвольте представиться - меня зовут </a:t>
            </a:r>
            <a:r>
              <a:rPr lang="ru-RU" dirty="0" err="1"/>
              <a:t>Скалик</a:t>
            </a:r>
            <a:r>
              <a:rPr lang="ru-RU" dirty="0"/>
              <a:t>. Я бот-искусствовед.</a:t>
            </a:r>
            <a:endParaRPr lang="en-US" dirty="0"/>
          </a:p>
          <a:p>
            <a:pPr marL="0" indent="0">
              <a:buNone/>
            </a:pPr>
            <a:r>
              <a:rPr lang="ru-RU" dirty="0"/>
              <a:t>Вас ждут увлекательные рассказы о картинах и истории их создания.</a:t>
            </a:r>
            <a:endParaRPr lang="en-US" dirty="0"/>
          </a:p>
          <a:p>
            <a:pPr marL="0" indent="0">
              <a:buNone/>
            </a:pPr>
            <a:r>
              <a:rPr lang="ru-RU" dirty="0"/>
              <a:t> Подписывайтесь на мой канал</a:t>
            </a:r>
            <a:r>
              <a:rPr lang="en-US" dirty="0"/>
              <a:t>: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nn-NO" u="sng" dirty="0">
                <a:solidFill>
                  <a:srgbClr val="0070C0"/>
                </a:solidFill>
              </a:rPr>
              <a:t>t.me/yandex_kartini_bot</a:t>
            </a:r>
            <a:endParaRPr lang="en-US" u="sng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Graphic 6" descr="Контур робота">
            <a:extLst>
              <a:ext uri="{FF2B5EF4-FFF2-40B4-BE49-F238E27FC236}">
                <a16:creationId xmlns:a16="http://schemas.microsoft.com/office/drawing/2014/main" id="{287B9FEE-D391-BDAC-0105-13E6B3A5A6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03480" y="144533"/>
            <a:ext cx="5527672" cy="5527672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A9218B11-CE68-09BE-CD32-6A88A251F7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32083" y1="54833" x2="32083" y2="54833"/>
                        <a14:foregroundMark x1="39083" y1="50917" x2="30667" y2="54667"/>
                        <a14:foregroundMark x1="30667" y1="54667" x2="55500" y2="43167"/>
                        <a14:foregroundMark x1="55500" y1="43167" x2="41500" y2="46333"/>
                        <a14:foregroundMark x1="41500" y1="46333" x2="32083" y2="53083"/>
                        <a14:foregroundMark x1="32083" y1="53083" x2="40917" y2="57250"/>
                        <a14:foregroundMark x1="40917" y1="57250" x2="62250" y2="52250"/>
                        <a14:foregroundMark x1="62250" y1="52250" x2="48167" y2="49250"/>
                        <a14:foregroundMark x1="48167" y1="49250" x2="54417" y2="45667"/>
                        <a14:foregroundMark x1="54417" y1="45667" x2="46000" y2="45167"/>
                        <a14:foregroundMark x1="46000" y1="45167" x2="58083" y2="40250"/>
                        <a14:foregroundMark x1="58083" y1="40250" x2="70500" y2="41583"/>
                        <a14:foregroundMark x1="70500" y1="41583" x2="64833" y2="49417"/>
                        <a14:foregroundMark x1="64833" y1="49417" x2="28083" y2="58917"/>
                        <a14:foregroundMark x1="28083" y1="58917" x2="32083" y2="50917"/>
                        <a14:foregroundMark x1="32083" y1="50917" x2="69583" y2="40500"/>
                        <a14:foregroundMark x1="69583" y1="40500" x2="76083" y2="44333"/>
                        <a14:foregroundMark x1="76083" y1="44333" x2="29667" y2="61167"/>
                        <a14:foregroundMark x1="29667" y1="61167" x2="42833" y2="47917"/>
                        <a14:foregroundMark x1="42833" y1="47917" x2="44917" y2="40833"/>
                        <a14:foregroundMark x1="44917" y1="40833" x2="52917" y2="40833"/>
                        <a14:foregroundMark x1="52917" y1="40833" x2="71167" y2="39333"/>
                        <a14:foregroundMark x1="71167" y1="39333" x2="73417" y2="47250"/>
                        <a14:foregroundMark x1="73417" y1="47250" x2="70167" y2="49167"/>
                        <a14:foregroundMark x1="58417" y1="50167" x2="48000" y2="54750"/>
                        <a14:foregroundMark x1="48000" y1="54750" x2="50833" y2="47083"/>
                        <a14:foregroundMark x1="50833" y1="47083" x2="50833" y2="470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8975" y="11176"/>
            <a:ext cx="3273552" cy="3273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6576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278C99-F55E-5670-52AC-CCE804291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1153" y="455362"/>
            <a:ext cx="4143248" cy="155041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ru-RU" dirty="0"/>
              <a:t>Что умеет бот</a:t>
            </a:r>
            <a:r>
              <a:rPr lang="en-US" dirty="0"/>
              <a:t>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BB3F94F-5A23-B59C-7E48-638F12BA63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31152" y="1647952"/>
            <a:ext cx="4736592" cy="3926152"/>
          </a:xfrm>
        </p:spPr>
        <p:txBody>
          <a:bodyPr vert="horz" lIns="91440" tIns="45720" rIns="91440" bIns="45720" rtlCol="0">
            <a:normAutofit fontScale="925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ru-RU" dirty="0"/>
              <a:t>Рассказывать интересные истории о картинах.</a:t>
            </a:r>
          </a:p>
          <a:p>
            <a:pPr marL="457200" indent="-457200">
              <a:buFont typeface="+mj-lt"/>
              <a:buAutoNum type="arabicPeriod"/>
            </a:pPr>
            <a:r>
              <a:rPr lang="ru-RU" dirty="0"/>
              <a:t>Запоминать вас и рассказывать новые истории по расписанию.</a:t>
            </a:r>
          </a:p>
          <a:p>
            <a:pPr marL="457200" indent="-457200">
              <a:buFont typeface="+mj-lt"/>
              <a:buAutoNum type="arabicPeriod"/>
            </a:pPr>
            <a:r>
              <a:rPr lang="ru-RU" dirty="0"/>
              <a:t>Вы всегда можете поменять расписание или отписаться от рассылки.</a:t>
            </a:r>
          </a:p>
          <a:p>
            <a:pPr marL="457200" indent="-457200">
              <a:buFont typeface="+mj-lt"/>
              <a:buAutoNum type="arabicPeriod"/>
            </a:pPr>
            <a:r>
              <a:rPr lang="ru-RU" dirty="0"/>
              <a:t>Записать вашу историю с фотографией картины.</a:t>
            </a:r>
          </a:p>
          <a:p>
            <a:pPr marL="457200" indent="-457200">
              <a:buFont typeface="+mj-lt"/>
              <a:buAutoNum type="arabicPeriod"/>
            </a:pPr>
            <a:r>
              <a:rPr lang="ru-RU" dirty="0"/>
              <a:t>Показать вам подсказку по командам.</a:t>
            </a:r>
          </a:p>
        </p:txBody>
      </p:sp>
      <p:pic>
        <p:nvPicPr>
          <p:cNvPr id="5" name="Рисунок 4" descr="Изображение выглядит как текст, Шрифт, логотип, Графика&#10;&#10;Автоматически созданное описание">
            <a:extLst>
              <a:ext uri="{FF2B5EF4-FFF2-40B4-BE49-F238E27FC236}">
                <a16:creationId xmlns:a16="http://schemas.microsoft.com/office/drawing/2014/main" id="{E345FF84-94D3-3046-DDE4-FAE23C24EA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3501" y="0"/>
            <a:ext cx="316898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4821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Rectangle 133">
            <a:extLst>
              <a:ext uri="{FF2B5EF4-FFF2-40B4-BE49-F238E27FC236}">
                <a16:creationId xmlns:a16="http://schemas.microsoft.com/office/drawing/2014/main" id="{2D03A0B2-4A2F-D846-A5E6-FB7CB9A031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7F573F1D-73A7-FB41-BCAD-FC9AA7DEF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 useBgFill="1">
        <p:nvSpPr>
          <p:cNvPr id="138" name="Rectangle 137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Rectangle 139">
            <a:extLst>
              <a:ext uri="{FF2B5EF4-FFF2-40B4-BE49-F238E27FC236}">
                <a16:creationId xmlns:a16="http://schemas.microsoft.com/office/drawing/2014/main" id="{1F8285B5-F87E-DD44-AF10-54EDA0471C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375492"/>
            <a:ext cx="1935010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42" name="Rectangle 141">
            <a:extLst>
              <a:ext uri="{FF2B5EF4-FFF2-40B4-BE49-F238E27FC236}">
                <a16:creationId xmlns:a16="http://schemas.microsoft.com/office/drawing/2014/main" id="{9F8E50FA-F7A5-5C47-8BB1-5442257970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pic>
        <p:nvPicPr>
          <p:cNvPr id="8" name="Рисунок 7" descr="Изображение выглядит как текст, Шрифт, логотип, Графика&#10;&#10;Автоматически созданное описание">
            <a:extLst>
              <a:ext uri="{FF2B5EF4-FFF2-40B4-BE49-F238E27FC236}">
                <a16:creationId xmlns:a16="http://schemas.microsoft.com/office/drawing/2014/main" id="{5FF7A709-CE81-74CC-FD45-9CCC8D70EE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3019" y="0"/>
            <a:ext cx="3168981" cy="6858000"/>
          </a:xfrm>
          <a:prstGeom prst="rect">
            <a:avLst/>
          </a:prstGeom>
        </p:spPr>
      </p:pic>
      <p:pic>
        <p:nvPicPr>
          <p:cNvPr id="11" name="Рисунок 10" descr="Изображение выглядит как компьютер, снимок экрана, Электронное устройство, мультимедиа&#10;&#10;Автоматически созданное описание">
            <a:extLst>
              <a:ext uri="{FF2B5EF4-FFF2-40B4-BE49-F238E27FC236}">
                <a16:creationId xmlns:a16="http://schemas.microsoft.com/office/drawing/2014/main" id="{26BE6C71-91D4-3C2B-86C0-E3CE1103A2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1138" y="-4"/>
            <a:ext cx="68157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1602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 descr="Изображение выглядит как текст, Шрифт, логотип, Графика&#10;&#10;Автоматически созданное описание">
            <a:extLst>
              <a:ext uri="{FF2B5EF4-FFF2-40B4-BE49-F238E27FC236}">
                <a16:creationId xmlns:a16="http://schemas.microsoft.com/office/drawing/2014/main" id="{5FF7A709-CE81-74CC-FD45-9CCC8D70EE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3019" y="0"/>
            <a:ext cx="3168981" cy="6858000"/>
          </a:xfrm>
          <a:prstGeom prst="rect">
            <a:avLst/>
          </a:prstGeom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45B71260-F29D-08FC-C56C-ACD3F1DB03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9329" y="0"/>
            <a:ext cx="68223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3612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868C70C-E5C4-CD47-888C-FCB3373B6D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278C99-F55E-5670-52AC-CCE804291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8462" y="455362"/>
            <a:ext cx="3683467" cy="155041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ru-RU" dirty="0"/>
              <a:t>Программа</a:t>
            </a:r>
            <a:endParaRPr lang="en-US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4A0D23D-B0C2-BA7D-E695-00C4D27AE9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448" r="-2" b="-2"/>
          <a:stretch/>
        </p:blipFill>
        <p:spPr>
          <a:xfrm>
            <a:off x="20" y="1"/>
            <a:ext cx="7531588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8C68F39-5E8A-844C-A8FD-394F253C1E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C583CEB-AC2B-2640-94F6-5958E6BC5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BB3F94F-5A23-B59C-7E48-638F12BA63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9141" y="1404235"/>
            <a:ext cx="3878069" cy="4436727"/>
          </a:xfrm>
        </p:spPr>
        <p:txBody>
          <a:bodyPr vert="horz" lIns="91440" tIns="45720" rIns="91440" bIns="45720" rtlCol="0">
            <a:normAutofit/>
          </a:bodyPr>
          <a:lstStyle/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ru-RU" sz="2000" dirty="0"/>
              <a:t>Написана на языке </a:t>
            </a:r>
            <a:r>
              <a:rPr lang="en-US" sz="2000" dirty="0"/>
              <a:t>Python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ru-RU" sz="2000" dirty="0"/>
              <a:t>С использование библиотек</a:t>
            </a:r>
            <a:r>
              <a:rPr lang="en-US" sz="2000" dirty="0"/>
              <a:t>:</a:t>
            </a:r>
            <a:endParaRPr lang="ru-RU" sz="2000" dirty="0"/>
          </a:p>
          <a:p>
            <a:pPr lvl="1">
              <a:lnSpc>
                <a:spcPct val="100000"/>
              </a:lnSpc>
            </a:pPr>
            <a:r>
              <a:rPr lang="en-US" sz="2000" dirty="0"/>
              <a:t>BeautifulSoup4</a:t>
            </a:r>
            <a:endParaRPr lang="ru-RU" sz="2000" dirty="0"/>
          </a:p>
          <a:p>
            <a:pPr lvl="1">
              <a:lnSpc>
                <a:spcPct val="100000"/>
              </a:lnSpc>
            </a:pPr>
            <a:r>
              <a:rPr lang="en-US" sz="2000" dirty="0"/>
              <a:t>python-telegram-bot</a:t>
            </a:r>
            <a:endParaRPr lang="ru-RU" sz="2000" dirty="0"/>
          </a:p>
          <a:p>
            <a:pPr lvl="1">
              <a:lnSpc>
                <a:spcPct val="100000"/>
              </a:lnSpc>
            </a:pPr>
            <a:r>
              <a:rPr lang="en-US" sz="2000" dirty="0"/>
              <a:t>python-telegram-bot[job-queue]</a:t>
            </a:r>
            <a:endParaRPr lang="ru-RU" sz="2000" dirty="0"/>
          </a:p>
          <a:p>
            <a:pPr lvl="1">
              <a:lnSpc>
                <a:spcPct val="100000"/>
              </a:lnSpc>
            </a:pPr>
            <a:r>
              <a:rPr lang="en-US" sz="2000" dirty="0"/>
              <a:t>logging</a:t>
            </a:r>
            <a:endParaRPr lang="ru-RU" sz="2000" dirty="0"/>
          </a:p>
          <a:p>
            <a:pPr lvl="1">
              <a:lnSpc>
                <a:spcPct val="100000"/>
              </a:lnSpc>
            </a:pPr>
            <a:r>
              <a:rPr lang="en-US" sz="2000" dirty="0"/>
              <a:t>random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ru-RU" sz="2000" dirty="0"/>
              <a:t>Для тестирования использовались тесты </a:t>
            </a:r>
            <a:r>
              <a:rPr lang="en-US" sz="2000" dirty="0" err="1"/>
              <a:t>pytest</a:t>
            </a:r>
            <a:endParaRPr lang="ru-RU" sz="2000" dirty="0"/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ru-RU" sz="2000" dirty="0"/>
              <a:t>Опубликована на </a:t>
            </a:r>
            <a:r>
              <a:rPr lang="en-US" sz="2000" dirty="0"/>
              <a:t>GitHub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570822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278C99-F55E-5670-52AC-CCE804291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8462" y="455362"/>
            <a:ext cx="3683467" cy="155041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ru-RU" dirty="0"/>
              <a:t>Программа содержит</a:t>
            </a:r>
            <a:endParaRPr lang="en-US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BB3F94F-5A23-B59C-7E48-638F12BA63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21160" y="1965911"/>
            <a:ext cx="3878069" cy="4436727"/>
          </a:xfr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ru-RU" sz="2000" dirty="0"/>
              <a:t>Файл "requirements.txt";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ru-RU" sz="2000" dirty="0"/>
              <a:t>Работу с контекстом пользователя и общение.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ru-RU" sz="2000" dirty="0"/>
              <a:t>Загрузку и использование медиафайлов. 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ru-RU" sz="2000" dirty="0"/>
              <a:t>Пользовательские фото и истории сохраняются в папке «</a:t>
            </a:r>
            <a:r>
              <a:rPr lang="ru-RU" sz="2000" dirty="0" err="1"/>
              <a:t>user-stories</a:t>
            </a:r>
            <a:r>
              <a:rPr lang="ru-RU" sz="2000" dirty="0"/>
              <a:t>» с уникальными именами. Чтобы проверить на спам.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ru-RU" sz="2000" dirty="0"/>
              <a:t>Использование стороннего API. Данные для программы загружаются с сайта</a:t>
            </a:r>
            <a:r>
              <a:rPr lang="en-US" sz="2000" dirty="0"/>
              <a:t>:</a:t>
            </a:r>
            <a:r>
              <a:rPr lang="ru-RU" sz="2000" dirty="0"/>
              <a:t>  </a:t>
            </a:r>
            <a:r>
              <a:rPr lang="ru-RU" sz="2000" dirty="0">
                <a:solidFill>
                  <a:srgbClr val="0070C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https://kartinysistoriey.ru</a:t>
            </a:r>
            <a:r>
              <a:rPr lang="ru-RU" sz="2000" dirty="0"/>
              <a:t> 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endParaRPr lang="ru-RU" sz="2000" dirty="0"/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0ECFD06C-09A0-0CA6-67C9-8D510D3F1B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3771" y="0"/>
            <a:ext cx="637953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4483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23">
            <a:extLst>
              <a:ext uri="{FF2B5EF4-FFF2-40B4-BE49-F238E27FC236}">
                <a16:creationId xmlns:a16="http://schemas.microsoft.com/office/drawing/2014/main" id="{2D03A0B2-4A2F-D846-A5E6-FB7CB9A031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41" name="Rectangle 25">
            <a:extLst>
              <a:ext uri="{FF2B5EF4-FFF2-40B4-BE49-F238E27FC236}">
                <a16:creationId xmlns:a16="http://schemas.microsoft.com/office/drawing/2014/main" id="{7F573F1D-73A7-FB41-BCAD-FC9AA7DEF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 useBgFill="1">
        <p:nvSpPr>
          <p:cNvPr id="42" name="Rectangle 27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7D86F4D-1958-5E9B-925B-009DEC697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2343" y="159639"/>
            <a:ext cx="3812989" cy="34496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60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Спасибо за внимание!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9729E64-A1DA-E7A8-38C0-DE9CCDEDE2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914" r="2" b="14322"/>
          <a:stretch/>
        </p:blipFill>
        <p:spPr>
          <a:xfrm>
            <a:off x="20" y="-3"/>
            <a:ext cx="4172752" cy="6857994"/>
          </a:xfrm>
          <a:prstGeom prst="rect">
            <a:avLst/>
          </a:prstGeom>
        </p:spPr>
      </p:pic>
      <p:pic>
        <p:nvPicPr>
          <p:cNvPr id="5" name="Picture 4" descr="Восклицательный знак на желтом фоне">
            <a:extLst>
              <a:ext uri="{FF2B5EF4-FFF2-40B4-BE49-F238E27FC236}">
                <a16:creationId xmlns:a16="http://schemas.microsoft.com/office/drawing/2014/main" id="{7ACD35CF-47DB-B0BB-AA77-FCB3C753AAD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144" r="18144"/>
          <a:stretch/>
        </p:blipFill>
        <p:spPr>
          <a:xfrm>
            <a:off x="3591413" y="1375492"/>
            <a:ext cx="4657310" cy="5482511"/>
          </a:xfrm>
          <a:prstGeom prst="rect">
            <a:avLst/>
          </a:prstGeom>
        </p:spPr>
      </p:pic>
      <p:sp>
        <p:nvSpPr>
          <p:cNvPr id="43" name="Rectangle 29">
            <a:extLst>
              <a:ext uri="{FF2B5EF4-FFF2-40B4-BE49-F238E27FC236}">
                <a16:creationId xmlns:a16="http://schemas.microsoft.com/office/drawing/2014/main" id="{1F8285B5-F87E-DD44-AF10-54EDA0471C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99205" y="1375492"/>
            <a:ext cx="1935010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44" name="Rectangle 31">
            <a:extLst>
              <a:ext uri="{FF2B5EF4-FFF2-40B4-BE49-F238E27FC236}">
                <a16:creationId xmlns:a16="http://schemas.microsoft.com/office/drawing/2014/main" id="{9F8E50FA-F7A5-5C47-8BB1-5442257970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99205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pic>
        <p:nvPicPr>
          <p:cNvPr id="6" name="Graphic 6" descr="Контур робота">
            <a:extLst>
              <a:ext uri="{FF2B5EF4-FFF2-40B4-BE49-F238E27FC236}">
                <a16:creationId xmlns:a16="http://schemas.microsoft.com/office/drawing/2014/main" id="{B7B9DC68-50E1-9F89-C11B-69148F1D6D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681230" y="2133537"/>
            <a:ext cx="3075214" cy="3075214"/>
          </a:xfrm>
          <a:prstGeom prst="rect">
            <a:avLst/>
          </a:prstGeom>
        </p:spPr>
      </p:pic>
      <p:pic>
        <p:nvPicPr>
          <p:cNvPr id="7" name="Picture 4">
            <a:extLst>
              <a:ext uri="{FF2B5EF4-FFF2-40B4-BE49-F238E27FC236}">
                <a16:creationId xmlns:a16="http://schemas.microsoft.com/office/drawing/2014/main" id="{B28D8AE4-BBE0-1F5B-3401-246B460474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32083" y1="54833" x2="32083" y2="54833"/>
                        <a14:foregroundMark x1="39083" y1="50917" x2="30667" y2="54667"/>
                        <a14:foregroundMark x1="30667" y1="54667" x2="55500" y2="43167"/>
                        <a14:foregroundMark x1="55500" y1="43167" x2="41500" y2="46333"/>
                        <a14:foregroundMark x1="41500" y1="46333" x2="32083" y2="53083"/>
                        <a14:foregroundMark x1="32083" y1="53083" x2="40917" y2="57250"/>
                        <a14:foregroundMark x1="40917" y1="57250" x2="62250" y2="52250"/>
                        <a14:foregroundMark x1="62250" y1="52250" x2="48167" y2="49250"/>
                        <a14:foregroundMark x1="48167" y1="49250" x2="54417" y2="45667"/>
                        <a14:foregroundMark x1="54417" y1="45667" x2="46000" y2="45167"/>
                        <a14:foregroundMark x1="46000" y1="45167" x2="58083" y2="40250"/>
                        <a14:foregroundMark x1="58083" y1="40250" x2="70500" y2="41583"/>
                        <a14:foregroundMark x1="70500" y1="41583" x2="64833" y2="49417"/>
                        <a14:foregroundMark x1="64833" y1="49417" x2="28083" y2="58917"/>
                        <a14:foregroundMark x1="28083" y1="58917" x2="32083" y2="50917"/>
                        <a14:foregroundMark x1="32083" y1="50917" x2="69583" y2="40500"/>
                        <a14:foregroundMark x1="69583" y1="40500" x2="76083" y2="44333"/>
                        <a14:foregroundMark x1="76083" y1="44333" x2="29667" y2="61167"/>
                        <a14:foregroundMark x1="29667" y1="61167" x2="42833" y2="47917"/>
                        <a14:foregroundMark x1="42833" y1="47917" x2="44917" y2="40833"/>
                        <a14:foregroundMark x1="44917" y1="40833" x2="52917" y2="40833"/>
                        <a14:foregroundMark x1="52917" y1="40833" x2="71167" y2="39333"/>
                        <a14:foregroundMark x1="71167" y1="39333" x2="73417" y2="47250"/>
                        <a14:foregroundMark x1="73417" y1="47250" x2="70167" y2="49167"/>
                        <a14:foregroundMark x1="58417" y1="50167" x2="48000" y2="54750"/>
                        <a14:foregroundMark x1="48000" y1="54750" x2="50833" y2="47083"/>
                        <a14:foregroundMark x1="50833" y1="47083" x2="50833" y2="470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4678" y="2009806"/>
            <a:ext cx="1821178" cy="1821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3024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InterweaveVTI">
  <a:themeElements>
    <a:clrScheme name="AnalogousFromLightSeedLeftStep">
      <a:dk1>
        <a:srgbClr val="000000"/>
      </a:dk1>
      <a:lt1>
        <a:srgbClr val="FFFFFF"/>
      </a:lt1>
      <a:dk2>
        <a:srgbClr val="213A3B"/>
      </a:dk2>
      <a:lt2>
        <a:srgbClr val="E8E5E2"/>
      </a:lt2>
      <a:accent1>
        <a:srgbClr val="4FA9EB"/>
      </a:accent1>
      <a:accent2>
        <a:srgbClr val="38B3B3"/>
      </a:accent2>
      <a:accent3>
        <a:srgbClr val="33B680"/>
      </a:accent3>
      <a:accent4>
        <a:srgbClr val="2EB946"/>
      </a:accent4>
      <a:accent5>
        <a:srgbClr val="55B735"/>
      </a:accent5>
      <a:accent6>
        <a:srgbClr val="87AE3A"/>
      </a:accent6>
      <a:hlink>
        <a:srgbClr val="A2785A"/>
      </a:hlink>
      <a:folHlink>
        <a:srgbClr val="7F7F7F"/>
      </a:folHlink>
    </a:clrScheme>
    <a:fontScheme name="Interweave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rweaveVTI" id="{2A5AE21D-FC75-4AD0-BC12-FA563BC24905}" vid="{9A4A41B8-EB69-44BB-8E15-B517E25CF8C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184</Words>
  <Application>Microsoft Office PowerPoint</Application>
  <PresentationFormat>Широкоэкранный</PresentationFormat>
  <Paragraphs>33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1" baseType="lpstr">
      <vt:lpstr>Arial</vt:lpstr>
      <vt:lpstr>Neue Haas Grotesk Text Pro</vt:lpstr>
      <vt:lpstr>InterweaveVTI</vt:lpstr>
      <vt:lpstr>Telegram-бот «Картины с историей»</vt:lpstr>
      <vt:lpstr>Друзья!</vt:lpstr>
      <vt:lpstr>Что умеет бот?</vt:lpstr>
      <vt:lpstr>Презентация PowerPoint</vt:lpstr>
      <vt:lpstr>Презентация PowerPoint</vt:lpstr>
      <vt:lpstr>Программа</vt:lpstr>
      <vt:lpstr>Программа содержит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Бот и его картины</dc:title>
  <dc:creator>Zhuk Vladimir</dc:creator>
  <cp:lastModifiedBy>Zhuk Vladimir</cp:lastModifiedBy>
  <cp:revision>1</cp:revision>
  <dcterms:created xsi:type="dcterms:W3CDTF">2024-04-21T18:39:54Z</dcterms:created>
  <dcterms:modified xsi:type="dcterms:W3CDTF">2024-04-22T15:50:24Z</dcterms:modified>
</cp:coreProperties>
</file>

<file path=docProps/thumbnail.jpeg>
</file>